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9D4655-E433-49A2-87F7-2CF9685A3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2BE2D6-503A-4519-9D23-F2249AB28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52C2B8-68D7-48BD-BFFC-1A3F33C8B5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55F9FA-40E5-468C-BA7B-36F995EFF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DAB7F1-DFB3-4516-8379-AAD2FFEE34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6C272D-4DB9-43DC-A07A-1718A8E35E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037D03-B017-4572-92E9-58DBBD4917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3DF70C-E536-4986-A5F6-EE34A8C23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E51712-EFEE-40A5-9410-C29A326C7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AE28AA-A843-4B9E-842C-BE4A69EE0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3D333-34FC-45C3-8A76-63A656DB24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21020030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《QM培训心得》讲课稿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QM培训核心知识点回顾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QM培训实践案例分析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QM培训心得分享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QM培训对企业和个人成长的影响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通过QM培训，使员工掌握质量管理的基本理念、方法和工具，提高员工在实际工作中解决问题的能力。</a:t>
            </a:r>
          </a:p>
        </p:txBody>
      </p:sp>
      <p:pic>
        <p:nvPicPr>
          <p:cNvPr id="6" name="Picture 6"/>
          <p:cNvPicPr>
            <a:picLocks noChangeAspect="1"/>
          </p:cNvPicPr>
          <p:nvPr/>
        </p:nvPicPr>
        <p:blipFill>
          <a:blip r:embed="rId2"/>
          <a:srcRect l="14542" r="14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提升员工能力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QM培训有助于企业建立完善的质量管理体系，提升产品或服务质量，增强市场竞争力。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推动企业质量改进</a:t>
            </a:r>
          </a:p>
        </p:txBody>
      </p:sp>
      <p:pic>
        <p:nvPicPr>
          <p:cNvPr id="10" name="Picture 10"/>
          <p:cNvPicPr>
            <a:picLocks noChangeAspect="1"/>
          </p:cNvPicPr>
          <p:nvPr/>
        </p:nvPicPr>
        <p:blipFill>
          <a:blip r:embed="rId3"/>
          <a:srcRect l="25000" r="25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792" r="14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通过培训，使员工充分认识到质量的重要性，树立全员参与质量管理的意识，形成企业独特的质量文化。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培育质量文化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5" r="16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质量管理理论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质量工具与技巧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案例分析与实践</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互动交流与答疑</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介绍质量管理的基本概念、原则和方法，使员工对质量管理有全面的认识。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通过分析典型的质量管理案例，让员工了解质量管理的实际应用，并引导员工在工作中加以实践。</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讲解常用的质量工具如PDCA循环、FMEA、QC七大手法等，帮助员工掌握实用的质量改进技巧。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鼓励员工在培训过程中积极提问、分享经验，通过互动交流深化对培训内容的理解。</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QM培训核心知识点回顾</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质量管理体系基础知识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质量管理体系定义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质量管理体系是企业内部建立的、为保证产品质量或服务质量符合客户要求而实施的一系列相互关联或相互作用的要素。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质量管理体系的重要性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通过建立和实施质量管理体系，企业可以确保产品或服务质量的稳定性和一致性，提高客户满意度，增强市场竞争力。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质量管理体系的构成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质量管理体系通常包括质量方针、质量目标、质量策划、质量控制、质量保证和质量改进等要素。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质量策划</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质量策划是质量管理的一部分，致力于制定质量目标并规定必要的运行过程和相关资源以实现质量目标。它包括确定客户的需求和期望，制定产品或服务的标准和规范，以及确保这些标准和规范得以实施和保持。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4" b="24"/>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质量控制是质量管理的重要组成部分，致力于满足质量要求。它包括监视和测量产品或服务的过程和结果，以确保它们符合规定的要求，并在出现不合格时采取适当的纠正措施。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常见的质量控制方法包括过程控制、检验控制、统计过程控制等。这些方法可以帮助企业及时发现并解决问题，确保产品或服务质量的稳定性和一致性。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质量策划与控制方法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313" r="283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质量改进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质量改进是质量管理的重要环节，致力于增强满足质量要求的能力。它包括识别改进机会、制定改进措施、实施改进计划以及评估改进效果等一系列活动。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创新思维在质量改进中的应用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创新思维在质量改进中发挥着重要作用。通过引入新的理念、方法和技术，企业可以打破传统思维模式的束缚，寻找更有效的解决方案，推动质量管理的持续改进和发展。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创新思维的培养与实践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为了培养创新思维，企业需要营造开放、包容的文化氛围，鼓励员工敢于尝试、勇于创新。同时，通过组织培训、交流学习等活动，激发员工的创造力和想象力，提高团队的创新能力。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质量改进与创新思维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QM培训实践案例分析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问题分析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通过调研发现，该企业存在质量管理体系不完善、员工质量意识不强、生产过程控制不严格等问题。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企业背景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该企业是一家生产型企业，产品涉及多个领域，近年来面临着市场竞争加剧、产品质量不稳定等问题。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实施效果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通过以上措施的实施，该企业产品质量得到了显著提升，客户投诉率大幅下降，市场竞争力也得到了增强。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案例一：某企业质量提升实践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问题分析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传统的质量监管模式存在着很多弊端，如监管不全面、不公正、不及时等，导致行业内产品质量问题频发。</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通过以上创新措施的实施，该行业产品质量得到了显著提升，行业形象也得到了改善，消费者信心得到了增强。</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行业背景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该行业是一个传统行业，长期以来存在着产品质量参差不齐、监管不力等问题。</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案例二：某行业质量监管模式创新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该产品是一款智能家居产品，近年来在市场上备受欢迎。</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产品背景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近期该产品出现了多起质量问题，如性能不稳定、易损坏等，导致客户投诉率上升。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问题分析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通过以上措施的实施，该企业成功解决了该产品存在的质量问题，客户投诉率得到了有效控制，产品品牌形象也得到了维护。</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实施效果</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案例三：某产品质量问题诊断与解决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https://d.book118.com/776021020030010051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2024-09-16T20:29:45.592</cp:lastPrinted>
  <dcterms:created xsi:type="dcterms:W3CDTF">2024-09-16T12:29:45Z</dcterms:created>
  <dcterms:modified xsi:type="dcterms:W3CDTF">2024-09-16T12:29:47Z</dcterms:modified>
</cp:coreProperties>
</file>