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C981DD8-93E2-4A80-ACA9-CA22AA7AB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3D6188-518B-4225-89D7-DF53146BC5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260D86-028D-4CFC-805C-4616BE940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38953C-1AEB-46B3-A4A0-0C18696D4A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4BBF93-B4E0-4309-8791-B696EF63D9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6682C93-1057-43E9-9AB9-053526C348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952BEA-8531-4034-A3B6-A807D390134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A5154C-079A-4F3B-B051-30733EB170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A6F647-3489-4D4A-90B0-DDCF3F7187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9165BD-4B19-4802-9D98-C757EA83D6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855A98-45D3-4C6E-9790-A9B2DB1074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02200511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企业管理感悟心得体会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企业管理的重要性</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企业管理的基本原则</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企业管理实践中的挑战与应对</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企业管理中的领导力与团队建设</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企业管理中的文化塑造与传播</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企业管理感悟总结与展望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探究企业管理的重要性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企业管理是现代企业不可或缺的一部分，它涉及到企业的各个方面，包括战略规划、组织设计、人力资源管理、财务管理等等。通过探究企业管理的重要性，可以更好地理解企业管理的本质和意义。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分享个人感悟与心得体会</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在多年的企业管理实践中，我积累了丰富的经验和感悟。通过分享这些心得体会，希望能够给正在从事企业管理或即将从事企业管理的人一些启示和帮助。</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3320" b="332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企业管理的基本理念</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包括企业战略、组织结构、流程管理等方面的基本理念。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企业管理的实践经验</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分享我在企业管理实践中所积累的经验和教训，包括如何制定企业战略、如何优化组织结构、如何推进流程管理等方面的实践经验。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企业管理的挑战与对策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探讨企业管理面临的挑战和问题，以及相应的解决方法和对策。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企业管理的重要性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企业管理通过设定明确的目标，使员工能够清晰地了解工作方向，从而提高工作效率。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明确目标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9" name="Picture 9"/>
          <p:cNvPicPr>
            <a:picLocks noChangeAspect="1"/>
          </p:cNvPicPr>
          <p:nvPr/>
        </p:nvPicPr>
        <p:blipFill>
          <a:blip r:embed="rId2"/>
          <a:srcRect l="439" r="43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优化流程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强化沟通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20" name="Picture 20"/>
          <p:cNvPicPr>
            <a:picLocks noChangeAspect="1"/>
          </p:cNvPicPr>
          <p:nvPr/>
        </p:nvPicPr>
        <p:blipFill>
          <a:blip r:embed="rId4"/>
          <a:srcRect l="13892" r="138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通过对企业运营流程的不断优化，减少不必要的环节和浪费，提高工作效率。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有效的沟通可以消除信息不对称，避免重复工作和资源浪费，从而提高整体效率。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提高企业效率</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企业管理通过对资源的合理规划，确保资源在最需要的地方得到最优配置。</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合理规划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通过精细化管理和技术创新，降低企业运营成本，提高资源利用效率。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降低成本</a:t>
            </a:r>
          </a:p>
        </p:txBody>
      </p:sp>
      <p:pic>
        <p:nvPicPr>
          <p:cNvPr id="10" name="Picture 10"/>
          <p:cNvPicPr>
            <a:picLocks noChangeAspect="1"/>
          </p:cNvPicPr>
          <p:nvPr/>
        </p:nvPicPr>
        <p:blipFill>
          <a:blip r:embed="rId3"/>
          <a:srcRect l="16750" r="16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优化资源配置有助于企业在长期发展中保持竞争优势和实现可持续发展。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持续发展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优化资源配置</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企业管理鼓励创新思维，推动技术和产品创新，从而提高企业市场竞争力。</a:t>
            </a:r>
          </a:p>
        </p:txBody>
      </p:sp>
      <p:pic>
        <p:nvPicPr>
          <p:cNvPr id="5" name="Picture 5"/>
          <p:cNvPicPr>
            <a:picLocks noChangeAspect="1"/>
          </p:cNvPicPr>
          <p:nvPr/>
        </p:nvPicPr>
        <p:blipFill>
          <a:blip r:embed="rId2"/>
          <a:srcRect l="2905" r="290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7" name="Picture 7"/>
          <p:cNvPicPr>
            <a:picLocks noChangeAspect="1"/>
          </p:cNvPicPr>
          <p:nvPr/>
        </p:nvPicPr>
        <p:blipFill>
          <a:blip r:embed="rId3"/>
          <a:srcRect l="17042" r="1704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9" name="Picture 9"/>
          <p:cNvPicPr>
            <a:picLocks noChangeAspect="1"/>
          </p:cNvPicPr>
          <p:nvPr/>
        </p:nvPicPr>
        <p:blipFill>
          <a:blip r:embed="rId4"/>
          <a:srcRect l="16625" r="16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创新驱动</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通过品牌建设和营销推广，提高企业在市场中的知名度和美誉度，增强竞争力。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品牌建设</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重视人才培养和引进，激发员工潜力，打造高素质团队，为企业发展提供强有力的人才保障。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人才培养</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增强企业竞争力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企业管理的基本原则</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培养和选拔优秀人才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企业应建立完善的人才选拔和培养机制，为员工提供成长机会，促进员工个人发展与企业发展的良性循环。</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营造积极的企业文化氛围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企业应塑造积极向上、富有凝聚力的企业文化，激发员工的工作热情和归属感。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员工是企业最重要的资产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企业应重视员工的价值，关注员工的需求和发展，激发员工的创造力和潜力。</a:t>
            </a:r>
          </a:p>
        </p:txBody>
      </p:sp>
      <p:pic>
        <p:nvPicPr>
          <p:cNvPr id="10" name="Picture 10"/>
          <p:cNvPicPr>
            <a:picLocks noChangeAspect="1"/>
          </p:cNvPicPr>
          <p:nvPr/>
        </p:nvPicPr>
        <p:blipFill>
          <a:blip r:embed="rId2"/>
          <a:srcRect l="3833" r="38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以人为本</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动态平衡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企业管理应把握各种因素的动态平衡，及时调整和优化资源配置，确保企业持续、稳定发展。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整体观念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企业管理应从整体出发，关注企业内外部环境的相互作用和影响，制定全面、协调的发展战略。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开放性思维</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企业管理应具有开放性思维，关注行业趋势和市场变化，积极寻求创新和发展机会。</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pic>
        <p:nvPicPr>
          <p:cNvPr id="17" name="Picture 17"/>
          <p:cNvPicPr>
            <a:picLocks noChangeAspect="1"/>
          </p:cNvPicPr>
          <p:nvPr/>
        </p:nvPicPr>
        <p:blipFill>
          <a:blip r:embed="rId2">
            <a:alphaModFix/>
          </a:blip>
          <a:srcRect l="21875" r="218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系统思考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企业应不断追求卓越，提高产品质量和服务水平，赢得市场和客户的信任和认可。</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追求卓越</a:t>
            </a:r>
          </a:p>
        </p:txBody>
      </p:sp>
      <p:pic>
        <p:nvPicPr>
          <p:cNvPr id="5" name="Picture 5"/>
          <p:cNvPicPr>
            <a:picLocks noChangeAspect="1"/>
          </p:cNvPicPr>
          <p:nvPr/>
        </p:nvPicPr>
        <p:blipFill>
          <a:blip r:embed="rId2"/>
          <a:srcRect t="12500" b="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企业应建立持续改进的流程，鼓励员工提出改进意见和建议，不断优化工作流程和制度。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持续改进流程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企业应构建学习型组织，鼓励员工学习和分享知识，提高企业的学习能力和创新能力。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学习型组织</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持续改进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企业管理实践中的挑战与应对</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958" r="39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通过设立明确的奖励制度、提供晋升机会和职业发展规划，激发员工的积极性和创造力。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激励措施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建立完善的规章制度和惩罚措施，确保员工遵守企业规定和职业道德，维护企业利益。</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约束机制</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在激励员工的同时，要注意约束员工行为，防止员工为追求个人利益而损害企业利益。</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平衡激励与约束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员工激励与约束</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https://d.book118.com/776022005115010044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2024-09-12T20:45:14.041</cp:lastPrinted>
  <dcterms:created xsi:type="dcterms:W3CDTF">2024-09-12T12:45:14Z</dcterms:created>
  <dcterms:modified xsi:type="dcterms:W3CDTF">2024-09-12T12:45:16Z</dcterms:modified>
</cp:coreProperties>
</file>