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6309D-3B9C-45D2-9BAD-EDC572EC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0CA4C-8509-4420-A934-F85D7A04C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9ADA4-B24F-4C02-9559-521C54C48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35791-CB1C-4488-9922-0DD5C060C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06906E-E548-4FC1-ABE5-CCBE513D4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325B2-F186-4AF8-916D-00CB044C8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93B9EE-E89F-4151-A9A8-2FD6FEA3C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7A6B9-726A-4711-9E53-FF34FDB3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2C650-6E18-498E-B12E-A9422E5EE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2D785-D21B-41AD-BA06-B98A3CCD2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9219E-ABB9-4548-B053-A10AE61E8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22012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提升医患沟通的数字化手段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数字化手段在医患沟通中的重要性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数字化手段在医患沟通中的应用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数字化手段对医生工作的影响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数字化手段对患者就医体验的提升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数字化手段在医患沟通中的重要性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56" r="56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223" r="11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改善医患关系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通过数字化手段，如医疗APP、在线问诊等，患者可以更方便地获取医疗信息和服务，从而增加对医生的信任感。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促进沟通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数字化手段可以打破时间和空间的限制，使医生和患者能够随时随地进行沟通，有助于及时解决患者的问题和疑虑。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提升透明度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数字化手段可以使医疗过程更加透明，患者可以通过电子病历等方式了解自己的病情和治疗方案，从而增加对医生的理解和信任。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通过数字化手段，医生可以迅速回复患者的咨询和问题，提高沟通效率。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321" r="2932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患者可以通过手机、电脑等终端设备随时与医生进行沟通，无需到医院排队等候，节省了时间和精力。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000" r="21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数字化手段支持文字、语音、视频等多种沟通方式，使医生和患者能够更直观、准确地传达信息。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提高沟通效率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数字化手段可以增加医生和患者之间的互动，如在线问答、病友交流社区等，使患者感受到更多的关怀和支持。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数字化手段可以根据患者的需求和偏好提供个性化的服务，如定制化的健康管理计划、在线心理咨询等，提高患者的满意度。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数字化手段可以使患者更方便地获取医疗信息和服务，如在线预约挂号、电子处方等，提高了患者的就医体验。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数字化手段在医患沟通中的应用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通过在线视频平台，患者可与医生进行远程面对面交流，实现病情初步诊断和治疗建议的获取。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视频会诊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患者可通过医疗机构的官方网站或APP进行在线咨询，随时向医生提问并获得解答。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借助可穿戴设备等远程监测技术，医生可实时获取患者的生理数据，为远程诊断和治疗提供依据。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远程医疗咨询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医疗机构提供在线预约挂号系统，患者可选择医生和时间，避免长时间排队等待。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预约挂号系统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通过预约挂号系统，患者可预约指定时间段的就诊服务，减少等待时间和人员聚集。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分时段就诊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患者可在预约挂号时选择线上支付方式，简化缴费流程，提高就医效率。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线上支付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在线预约挂号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患者端查看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患者可通过手机APP或医疗机构网站查看自己的电子病历，了解病情和治疗过程。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医疗机构建立电子病历系统，实现患者病历信息的数字化存储和共享。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跨机构共享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不同医疗机构之间可实现电子病历的互联互通，方便患者转诊和医生了解病史。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电子病历共享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健康管理APP可帮助患者记录日常健康数据，如血压、血糖、运动量等，方便医生了解患者健康状况。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健康数据记录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根据患者的健康数据和需求，APP可生成个性化的健康计划，包括饮食、运动、用药等方面的建议。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健康管理APP提供患者之间的互动交流平台，患者可分享经验、互相鼓励，增强自我管理能力。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在线互动社区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健康管理APP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数字化手段对医生工作的影响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583" r="23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数字化诊断工具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利用先进的医疗影像技术、人工智能辅助诊断等手段，提高医生诊断的准确性和效率。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电子病历系统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通过电子病历系统，医生可以快速获取患者的病史、用药记录等信息，有助于更全面地了解患者病情。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借助远程医疗服务，医生可以跨越地域限制，为患者提供及时、准确的诊断和治疗建议。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提高诊断准确性和效率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https://d.book118.com/776022012041010045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2024-09-13T22:09:06.934</cp:lastPrinted>
  <dcterms:created xsi:type="dcterms:W3CDTF">2024-09-13T14:09:06Z</dcterms:created>
  <dcterms:modified xsi:type="dcterms:W3CDTF">2024-09-13T14:09:09Z</dcterms:modified>
</cp:coreProperties>
</file>