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4AF94-0BD6-426A-AE35-C8271D3F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9BE23-9BF9-4506-8899-834325EC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4F04F-6A01-455F-A11C-FA2DFBD9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308BE-2CA4-44D7-91F8-BEB485C7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40938-4425-4A90-8D7C-6A0A72A1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0DD1F-232D-462A-B86D-10B9364A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6C75A-C853-424C-86E4-456F8CD2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15668-BC0A-4123-8FB2-D5CED032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2B2F3-E3E8-4D5A-9626-D1C6FA706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3FE49-0966-4CE3-A5BF-9A3D011A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6233-4E46-4693-8BE5-33A10C09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22021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微笑关怀传递真心体验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微笑关怀理念与意义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微笑关怀在服务行业应用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传递真心体验方法与技巧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微笑关怀在医疗领域应用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微笑关怀在教育领域应用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微笑关怀在企业管理中应用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微笑关怀理念与意义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微笑关怀是一种积极、主动的服务态度，通过微笑和亲切的语言表达关心和尊重。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微笑关怀强调服务过程中的情感交流，让顾客感受到温暖和关注。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505" b="450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微笑关怀不仅是一种服务技巧，更是一种服务理念，体现了对顾客的尊重和关心。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14" b="73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微笑关怀定义及内涵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传递真心体验重要性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传递真心体验能够增强顾客的信任感和忠诚度，提高顾客满意度。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真心体验能够让顾客感受到被重视和关注，从而更愿意与服务人员建立长期关系。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通过传递真心体验，服务人员能够更好地了解顾客需求，提供更加个性化的服务。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营造温馨服务氛围需要从服务人员的仪容仪表、服务态度、服务技能等方面入手。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服务人员需要保持整洁、得体的仪容仪表，展现出专业和亲切的形象。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服务人员需要保持热情、耐心的服务态度，关注顾客需求，主动提供帮助。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服务人员需要具备专业的服务技能，能够快速、准确地解决顾客问题，提供优质服务。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营造温馨服务氛围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微笑关怀在服务行业应用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服务行业现状及挑战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随着消费者需求日益多样化，服务行业竞争愈发激烈，客户体验成为企业赢得市场的关键。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人员流动率高、服务标准不统一、客户投诉处理不当等问题，导致客户满意度下降，影响企业形象和口碑。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微笑作为一种非语言沟通方式，能够迅速拉近与客户之间的距离，传递友好与善意。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微笑传递温暖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关怀体现尊重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真诚赢得信任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关注客户需求，提供个性化服务，让客户感受到被重视和尊重。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用真诚的态度和专业的技能解决客户问题，提升客户信任度和忠诚度。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微笑关怀提升服务质量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通过严格的员工选拔和培训，确保每位员工都能以微笑和关怀为客户提供优质服务，赢得了广泛好评和高客户满意度。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某知名连锁酒店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在航班延误等突发情况下，积极为客户提供关怀和帮助，如提供餐食、安排住宿等，有效缓解客户不满情绪，维护了品牌形象。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某国际航空公司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在客户服务中注重细节关怀，如提供茶水、糖果等小物品，以及耐心倾听客户需求并提供专业建议，树立了良好的服务口碑。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某大型银行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传递真心体验方法与技巧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积极倾听客户的言语和非言语信息，展现出对客户的关注和理解。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用简洁明了的语言表达自己的观点，避免使用过于专业或晦涩的词汇。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对于客户的反馈和建议，保持开放心态，愿意接受并改进自己的服务。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通过询问和观察，了解客户的需求、期望和偏好，以便提供个性化的服务。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792" b="2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在与客户交流过程中，及时确认自己是否正确理解客户的需求，避免误解和沟通障碍。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将客户的需求和关键信息记录下来，以便后续跟进和服务。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用心关怀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从客户的角度出发，关心客户的感受和体验，积极解决客户遇到的问题。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对于客户的请求和问题，及时给予回应和解决方案，让客户感受到被重视和关注。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在客户使用产品或服务的过程中，持续跟进客户的反馈和需求，不断优化和改进服务。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表达关心与关注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https://d.book118.com/776022021155010050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2024-09-16T02:47:40.687</cp:lastPrinted>
  <dcterms:created xsi:type="dcterms:W3CDTF">2024-09-15T18:47:40Z</dcterms:created>
  <dcterms:modified xsi:type="dcterms:W3CDTF">2024-09-15T18:47:42Z</dcterms:modified>
</cp:coreProperties>
</file>