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1302AD-5CDE-4CC8-B09D-8258A7698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DB978F-150E-437A-A509-6BABB559F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DABE21-6566-498D-B035-0FEA5D64F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A41C09-7102-4152-A3BE-2FF47C8F9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D0736F-152C-41B9-AFE1-A12D14063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C25A98-9085-41BB-A5DF-1251A17D0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55E028-D965-4076-ADF9-9B87BCACD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04F452-A5A0-4C8A-9C93-A49BAB94F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A5B85B-4CE2-40E3-9E23-277F8BA00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8A402-1642-4B3D-8358-E9100B517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A0B5E3-7782-4F73-BA17-A800A0DF0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02220200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妇产科护理查房子宫肌瘤ppt课件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子宫肌瘤的预防与保健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子宫肌瘤的药物治疗与手术治疗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1373" r="1137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子宫肌瘤是一种常见的妇科肿瘤，通常由平滑肌和结缔组织组成，可分为单发和多发性两种类型。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是女性生殖系统最常见的良性肿瘤之一，通常在子宫肌层内生长，也可突向宫腔或宫颈内生长。根据肌瘤生长部位、大小、数目及有无症状等，可将其分为多种类型，如浆膜下肌瘤、肌壁间肌瘤、黏膜下肌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子宫肌瘤的确切病因尚不明确，可能与女性激素、遗传、环境等因素有关。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研究表明，子宫肌瘤的生长与女性激素水平密切相关，尤其是雌激素和孕激素。长期高水平的女性激素刺激可能促使肌瘤生长。此外，遗传因素、环境因素等也可能对子宫肌瘤的发生发展起到一定作用。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子宫肌瘤的症状因个体差异而异，常见的症状包括月经改变、腹部肿块、压迫症状等。诊断依赖于医学影像学检查和病理学诊断。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症状主要包括月经改变，如月经量增多、经期延长、痛经等；腹部肿块，可在下腹部触及质硬、不规则的包块；压迫症状，如尿频、尿急、便秘等。对于子宫肌瘤的诊断，常用的医学影像学检查方法包括超声波检查、磁共振成像（MRI）等，而确诊则依赖于病理学诊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妇产科护理查房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确保准备齐全患者病历、检查报告、医嘱单等相关资料，以便全面了解患者病情。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与患者及其家属进行初步沟通，了解患者需求和疑虑，为查房建立良好基础。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确保查房环境安静、整洁，避免干扰，以便专注于患者护理问题的探讨。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观察患者的生命体征、症状表现等，评估子宫肌瘤病情的严重程度。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与患者及其家属进行深入交流，了解患者的病情变化、自身认知情况及心理状态。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询问与交流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针对子宫肌瘤患者的护理需求，进行护理操作示范，如伤口护理、疼痛管理、康复训练等。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护理操作示范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确保查房过程中遵循无菌操作原则，注意保护患者隐私，给予患者心理支持和安慰。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查房流程与注意事项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对查房过程中发现的问题、护理措施进行总结归纳，形成具体的护理计划和方案。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总结归纳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将查房结果及时反馈给患者及其家属，解答疑问，增强患者对护理工作的信任和配合。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反馈沟通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根据查房结果和患者反馈，持续优化护理方案，提高护理效果和质量。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查房后总结与反馈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子宫肌瘤的护理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https://d.book118.com/776022202002010034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2024-09-02T22:12:45.330</cp:lastPrinted>
  <dcterms:created xsi:type="dcterms:W3CDTF">2024-09-02T14:12:45Z</dcterms:created>
  <dcterms:modified xsi:type="dcterms:W3CDTF">2024-09-02T14:12:47Z</dcterms:modified>
</cp:coreProperties>
</file>