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228D001-7B90-4D99-B509-AB73122DA7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EBB74C-89EB-41A5-BAE5-B7C4C7F295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6E46C2-CE10-497F-9925-020C7E50A2A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67A835-D8F7-4933-BFC7-55DCFFDE7C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DC01B63-5996-4410-A1C9-6FF10614F7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4060EFD-3F0E-4C43-B58F-06FD27CC97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7D88D8F-79C6-4526-A25F-DB22736AC0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0F3D07-B822-45DD-9809-3FF5BE690A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C8FEBC-6781-4E71-949D-4EE5F53A1D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3CE958-603C-46ED-830A-8BC5BBCD00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BE1066-44E3-431D-AE9F-36470798A4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024014132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alpha val="100000"/>
                  </a:schemeClr>
                </a:solidFill>
                <a:latin typeface="Microsoft Yahei"/>
                <a:ea typeface="Microsoft Yahei"/>
                <a:cs typeface="Microsoft Yahei"/>
              </a:rPr>
              <a:t>混合性结缔组织病的临床特征与病程</a:t>
            </a:r>
          </a:p>
        </p:txBody>
      </p:sp>
      <p:sp>
        <p:nvSpPr>
          <p:cNvPr id="3" name="TextBox 3"/>
          <p:cNvSpPr txBox="1"/>
          <p:nvPr/>
        </p:nvSpPr>
        <p:spPr>
          <a:xfrm>
            <a:off x="790127" y="5214814"/>
            <a:ext cx="8029457"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汇报人：文小库</a:t>
            </a:r>
          </a:p>
        </p:txBody>
      </p:sp>
      <p:sp>
        <p:nvSpPr>
          <p:cNvPr id="4" name="TextBox 4"/>
          <p:cNvSpPr txBox="1"/>
          <p:nvPr/>
        </p:nvSpPr>
        <p:spPr>
          <a:xfrm>
            <a:off x="790127" y="5566988"/>
            <a:ext cx="7315200" cy="3729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2">
                    <a:alpha val="100000"/>
                  </a:schemeClr>
                </a:solidFill>
                <a:latin typeface="Microsoft Yahei"/>
                <a:ea typeface="Microsoft Yahei"/>
                <a:cs typeface="Microsoft Yahei"/>
              </a:rPr>
              <a:t>2024-01-27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临床特征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病程发展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诊断与鉴别诊断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治疗与预后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患者教育与心理支持</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探讨混合性结缔组织病的临床特征及其病程发展，提高对该疾病的认识和诊疗水平。</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混合性结缔组织病是一种具有多种结缔组织病特征的疾病，其临床表现多样且复杂，给诊断和治疗带来一定困难。因此，深入了解该疾病的临床特征和病程发展对于提高诊疗效果具有重要意义。</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混合性结缔组织病是一种具有多种结缔组织病特征的疾病，包括系统性红斑狼疮、类风湿性关节炎、硬皮病等。</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该疾病的病因尚未完全明确，可能与遗传、环境、免疫等多种因素有关。</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混合性结缔组织病的临床表现多样，可累及皮肤、关节、肌肉、心血管、肺、肾等多个器官和系统。患者可出现不同程度的发热、关节痛、肌肉痛、皮疹、雷诺现象、肺部受累等症状。此外，还可伴有干燥综合征、甲状腺炎等其他自身免疫性疾病的表现。</a:t>
            </a:r>
          </a:p>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该疾病的病程发展具有不确定性，部分患者可逐渐缓解，而另一些患者则可能出现病情持续进展或反复发作的情况。因此，对于混合性结缔组织病的治疗和管理需要综合考虑患者的具体病情和个体差异，制定个体化的治疗方案。</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混合性结缔组织病概述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临床特征</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7167" r="271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患者常感到全身乏力，容易疲劳，休息后也难以缓解。</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乏力、易疲劳</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关节痛</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雷诺现象</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发热</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多关节疼痛是混合性结缔组织病的常见症状，疼痛可呈游走性，时轻时重。</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患者遇冷或情绪激动时出现手指（足趾）苍白、发紫然后变为潮红的现象。</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部分患者可出现不规则发热，体温可波动在37.5-39℃之间。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症状表现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1270" b="127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心脏表现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混合性结缔组织病可累及心脏，导致心包炎、心肌炎等，表现为心悸、胸闷、心前区疼痛等。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皮肤表现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面部皮肤绷紧、变薄，失去弹性，手指端可呈腊肠样肿胀，皮肤可出现红斑、紫癜等。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肺部表现</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患者可出现胸膜炎、胸腔积液等表现，导致咳嗽、胸痛、呼吸困难等症状。</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体征特点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肺部感染</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由于免疫系统异常，患者容易并发肺部感染，如肺炎、支气管炎等。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肾功能衰竭</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混合性结缔组织病可导致肾脏受累，表现为肾炎、肾病综合征等，严重者可导致肾功能衰竭。</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神经系统损害</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疾病可累及神经系统，导致头痛、癫痫、脑膜炎等并发症。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并发症情况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alpha val="100000"/>
                  </a:schemeClr>
                </a:solidFill>
                <a:latin typeface="Microsoft Yahei"/>
                <a:ea typeface="Microsoft Yahei"/>
                <a:cs typeface="Microsoft Yahei"/>
              </a:rPr>
              <a:t>病程发展</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alpha val="100000"/>
                  </a:scheme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高热</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关节炎</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皮肤损害</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内脏受累</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急性期表现</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体温可迅速升高，常超过39°C，伴有寒战。</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面部蝶形红斑、盘状红斑、甲周红斑等皮肤损害表现。</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多发性、游走性关节炎，关节红肿、热痛，活动受限。</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心包炎、心肌炎、胸膜炎等，可伴有心、肺、肾等多系统损害。</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低热</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早晨起床时关节僵硬，活动受限，持续时间较长。</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关节晨僵</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雷诺现象</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口干、眼干</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唾液腺和泪腺受累，导致口干、眼干症状。</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体温轻度升高，多在37.5-38°C之间。</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手指或脚趾遇冷后出现苍白、青紫和潮红的三相反应。</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慢性期表现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感染、劳累、精神刺激等因素可诱发疾病复发。</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复发因素</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经过治疗，症状可逐渐缓解，病情趋于稳定。但需注意，混合性结缔组织病是一种慢性疾病，缓解期仍需维持治疗，以防止病情反复。</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缓解表现</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长期病程可能导致关节畸形、骨质疏松、心血管疾病等并发症。因此，定期随访和评估病情至关重要。</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长期并发症</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复发与缓解</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https://d.book118.com/776024014132010050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2024-09-15T21:07:57.436</cp:lastPrinted>
  <dcterms:created xsi:type="dcterms:W3CDTF">2024-09-15T13:07:57Z</dcterms:created>
  <dcterms:modified xsi:type="dcterms:W3CDTF">2024-09-15T13:07:59Z</dcterms:modified>
</cp:coreProperties>
</file>