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FE868-A0FF-4F42-86C1-1A0A9093D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31BB-6BFE-4B68-9845-F18194263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5ED45-7601-4FEA-8A59-ABC8BA05B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A389A-5228-4ADA-B86B-47EFD84AF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C97BA8-0D32-4A73-9F59-F8271D3F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2DBC5-5A9B-4DE4-8BD3-AEC48C95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A171A-FAAA-4DCF-AAEA-059E6F984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DABEE-4F11-40E3-B343-BF39FB4C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554C8-C67C-4445-9921-39B63AD5E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6C9F-054A-49C9-B84D-CA07DC98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F97EA-195C-4441-8F53-0C7CF56C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25035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心肺复苏技能操作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心肺复苏技能操作概述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心肺复苏技能操作流程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心肺复苏技能操作要点与注意事项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心肺复苏技能操作训练与考核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心肺复苏技能操作案例分析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心肺复苏技能操作概述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心肺复苏（CPR）是一种紧急处理技术，用于在心脏骤停的情况下维持大脑的氧气供应，以及帮助心脏重新开始有效跳动。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心肺复苏是挽救生命的关键，可以极大地提高心脏骤停患者的生存率。在心脏骤停发生后，立即进行心肺复苏可以显著增加患者生还的机会。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心肺复苏适用于任何突发的心脏骤停情况，例如溺水、药物过量、严重疾病等。在公共场所，如学校、办公室、商场等，配置自动体外除颤器（AED）并培训员工或志愿者进行心肺复苏是非常重要的。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心肺复苏适用于任何人，无论年龄大小。了解心肺复苏的基本知识和技能，可以在紧急情况下挽救他人的生命。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心肺复苏的历史可以追溯到20世纪初。在早期，心肺复苏主要用于溺水事故中的受害者。随着医学的进步，心肺复苏的技巧和理论也在不断发展和完善。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心肺复苏已经结合了更多的科学知识和技术，例如使用自动体外除颤器（AED）来帮助恢复心脏的节律。此外，心肺复苏的培训和教育也变得越来越普及，许多人通过培训课程学习这项技能，以便在紧急情况下能够提供援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心肺复苏技能操作的历史与发展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心肺复苏技能操作流程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轻拍患者双肩，在耳边大声呼唤，观察是否有正常反应。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如患者无意识，立即拨打急救电话，并通知周围人帮忙。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判断意识与呼救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633" b="1063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找到按压位置，通常在胸骨下半部，即两乳头连线中点。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跪在患者一侧，手臂伸直，利用上半身的重量进行按压。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成人5-6cm，儿童大约5cm，婴儿大约4cm。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每分钟100-120次。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仰头提颏法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将患者的下颌角抬高，使头部后仰，保持呼吸道畅通。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推举下颌法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适用于有颈部损伤的患者，双手将患者下颌向前上方推起。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捏住患者的鼻子，对患者的口腔吹气。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捏鼻吹气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每分钟吹气10-12次。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循环与复苏有效性的监测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胸外按压与人工呼吸按照30:2的比例进行，即按压30次，吹气2次，循环进行。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复苏有效性监测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通过观察患者胸廓起伏、听诊心音、触摸颈动脉等方式监测复苏效果。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心肺复苏技能操作要点与注意事项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https://d.book118.com/776025035100010041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2024-09-08T04:46:55.799</cp:lastPrinted>
  <dcterms:created xsi:type="dcterms:W3CDTF">2024-09-07T20:46:55Z</dcterms:created>
  <dcterms:modified xsi:type="dcterms:W3CDTF">2024-09-07T20:46:57Z</dcterms:modified>
</cp:coreProperties>
</file>