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79B6B-E9D4-4C49-B1C2-6042B7BE5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EA73E-416C-4702-A806-EBBF3E6CA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E7D71-074B-4399-9F34-6391566D9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2364EF-1320-41C6-A6C6-927F4F45E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EEDBD4-6CE8-4900-BC34-597E30710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5ED23B-1B4E-461F-BED4-9F69EEF8A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D998F8-5D0E-4435-9AC8-B16FD5A22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F5CE12-13B0-4FC2-9D7C-3FA5B0A77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00A2EE-561F-4A4B-9AF9-09D9A7557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8577A-F501-4602-A40F-70DD9E67E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56E0E-2BA3-4C3B-A47E-8B8DA29D4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02515410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中医针灸的护理陪护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endParaRPr lang="en-US" sz="2025">
              <a:solidFill>
                <a:schemeClr val="dk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中医针灸护理陪护概述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中医针灸护理陪护的核心概念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中医针灸护理陪护的实践操作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中医针灸护理陪护的常见问题与解决方案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中医针灸护理陪护的未来发展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中医针灸护理陪护概述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中医针灸的护理陪护是指在针灸治疗过程中，为患者提供必要的护理和陪护服务，以保障治疗的安全和效果。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中医针灸的护理陪护具有专业性、细致性和人文关怀的特点，需要护理人员具备丰富的专业知识和技能，能够为患者提供全方位的护理服务，同时还要关注患者的心理需求，增强患者的治疗信心和配合度。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88" r="249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缓解患者焦虑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在针灸治疗过程中，患者可能会因为疼痛、紧张等原因产生焦虑情绪，专业的护理陪护能够帮助患者缓解焦虑情绪，增强患者的治疗信心。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通过专业的护理陪护，能够确保针灸治疗的安全和效果，减少并发症和不良反应的发生，提高患者的治疗满意度。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中医针灸的护理陪护不仅关注患者的身体健康，还关注患者的心理健康，能够为患者提供全方位的康复支持，促进患者的康复进程。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67" b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24" r="16724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护理陪护的重要性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中医针灸的护理陪护历史悠久，早在古代就有关于针灸护理的记载和描述。随着中医针灸的传承和发展，针灸护理陪护也不断完善和提高。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近年来，随着中医针灸的国际化发展和人们对健康需求的不断提高，中医针灸的护理陪护也在不断创新和发展。未来，中医针灸的护理陪护将更加注重科学化、规范化和专业化，为患者提供更加优质的护理服务。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护理陪护的历史与发展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中医针灸护理陪护的核心概念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基础护理是中医针灸护理陪护的基础，包括保持病患的舒适度、清洁度，以及预防感染等。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5500" r="15500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4375" r="1437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保持病患的体位正确，避免因体位不当影响针灸效果，同时注意保暖，避免病患受凉。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定期检查病患的体温、血压、脉搏等生理指标，以及观察病患的病情变化，及时发现并处理异常情况。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在针灸过程中，要保持安静、舒适的环境，避免打扰病患，使其能够放松心情，更好地享受针灸治疗。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375" b="12375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心理护理是中医针灸护理陪护的重要组成部分，目的是帮助病患缓解紧张、焦虑等情绪，提高其治疗信心。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向病患介绍针灸治疗的基本原理和注意事项，帮助其更好地理解治疗过程，减少不必要的担忧。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与病患建立良好的沟通渠道，了解其心理状态，给予适当的心理疏导和支持。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在针灸过程中，适时给予病患鼓励和安慰，增强其治疗信心，促使其积极配合治疗。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康复护理是中医针灸护理陪护的重要环节，目的是帮助病患尽快康复，恢复其正常生活和工作能力。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指导病患进行正确的康复训练，避免因训练不当造成二次伤害。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根据病患的具体情况，制定个性化的康复计划，包括适当的运动、按摩、理疗等措施。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定期评估病患的康复进展，及时调整康复计划，确保治疗效果最大化。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62" b="206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62" b="206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62" b="206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营养护理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营养护理是中医针灸护理陪护的重要方面之一，目的是帮助病患调整饮食结构，增强其身体免疫力。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根据病患的病情和饮食习惯，为其制定个性化的饮食计划，包括合理的膳食搭配和营养补充。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指导病患避免食用过于刺激、油腻、生冷的食物，以免影响针灸效果和身体健康。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鼓励病患保持规律的饮食习惯，适量饮水和运动，以促进身体新陈代谢和康复。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根据病患的具体情况，为其提供针对性的预防保健建议，如保持良好的生活习惯、定期进行身体检查等。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指导病患在日常生活中注意身体调理和保健，如合理安排作息时间、保持心情愉悦等。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提醒病患及时就医和复查，以便早期发现和治疗潜在的健康问题。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预防保健是中医针灸护理陪护的重要目标之一，目的是帮助病患预防疾病的复发和并发症的发生。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预防保健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https://d.book118.com/776025154100010035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2024-09-05T03:02:48.623</cp:lastPrinted>
  <dcterms:created xsi:type="dcterms:W3CDTF">2024-09-04T19:02:48Z</dcterms:created>
  <dcterms:modified xsi:type="dcterms:W3CDTF">2024-09-04T19:02:50Z</dcterms:modified>
</cp:coreProperties>
</file>