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B9009D7-40F5-4929-A33F-3E073F0CB7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6D84A5-EDC2-43F2-8FB6-50FEEEB382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21564E4-FA45-4D5F-89E6-22AF8950E2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F8E0505-143B-43B3-AACD-B055DA36DB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E4F6F8A-2A54-41C1-AD8B-4EBC604D5B6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0B770A8-FD08-46B7-B253-242ACA59086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5E9DA9D-BCBB-4067-9030-30B18D3A138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179144-B3E2-4956-8ECE-72536347E0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E4BD5A-DAAF-4D10-A3BB-D04301A922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32615C-7379-4E64-9D4A-A10293C623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C160D9-8C85-4008-AEC7-96633DE3B9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6025233023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心理治疗第二版电子版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心理治疗简介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心理治疗的基本理论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心理治疗方法与技术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心理治疗的实践与案例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心理治疗的未来发展与挑战</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心理治疗简介</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心理治疗的定义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心理治疗是一种通过建立一种专业关系，由专业人士使用心理学理论和技术，帮助患者改善心理健康和解决心理问题的过程。</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心理治疗的目标是帮助患者识别、理解和处理自己的情绪和行为问题，促进其自我成长和发展。</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0042" r="10042"/>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心理治疗的历史可以追溯到古代，但现代心理治疗的发展始于19世纪末和20世纪初。</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许多心理学理论和流派在过去的几十年中得到了发展，包括精神分析、行为疗法、认知疗法和人本主义疗法等。</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心理治疗的发展与心理学和其他学科的理论和实践密切相关，并随着研究和证据的不断积累而不断演进。</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心理治疗的历史与发展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不同的流派适用于不同的症状和问题，选择合适的流派对于治疗效果至关重要。</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心理治疗的类型和流派繁多，每种流派都有其独特的理论和方法。</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常见的心理治疗流派包括精神分析、行为疗法、认知疗法、人本主义疗法和家庭治疗等。</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心理治疗的类型与流派</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心理治疗的基本理论</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精神分析理论强调潜意识冲突和童年经验对个体行为的影响，通过自由联想、释梦、移情等技术来探索个体的内在心理过程。</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精神分析理论由奥地利心理学家弗洛伊德创立，他认为人的心理活动分为意识、潜意识和无意识三个层次，其中潜意识是心理活动的主体，包含着被压抑的欲望和冲动。这些欲望和冲动由于社会规范和自我防御机制的压抑而无法进入意识层面，但它们对个体行为产生深刻影响。精神分析治疗的目标是通过自由联想、释梦、移情等技术，使患者意识到自己的内在心理冲突，从而达到治疗的效果。</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精神分析理论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精神分析理论对于理解人类行为和心理机制具有重要意义，尤其对于一些神经症、焦虑症、强迫症等心理障碍的治疗有显著效果。</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精神分析理论也存在一些局限性和争议，例如对治疗师依赖、治疗时间较长、对潜意识层面的探索可能引发患者焦虑等。</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精神分析理论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行为主义理论</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总结词：行为主义理论认为行为是环境刺激所引发的结果，通过系统地奖励和惩罚来改变行为。</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行为主义理论由美国心理学家华生和斯金纳等人创立，他们认为行为是由环境刺激所引发的，可以通过控制环境刺激来改变行为。行为主义治疗的目标是通过系统地奖励和惩罚来消除不良行为或建立新行为。例如，对于恐惧症患者，可以通过渐进性暴露疗法来逐渐暴露患者于恐惧的事物，并通过奖励来减轻或消除恐惧反应。</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行为主义理论在行为矫正、技能训练、动物训练等领域应用广泛，对于一些特定心理障碍如恐惧症、强迫症等也有显著疗效。</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行为主义理论也存在一些局限性，例如对人类情感和内在动机的忽视、对人类尊严和自由的侵犯等。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人本主义理论</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总结词：人本主义理论强调人的自我实现和成长，认为每个人都有内在的潜能和价值，治疗师应关注患者的情感和体验，激发其内在力量。</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人本主义理论由美国心理学家马斯洛和罗杰斯等人创立，他们认为人的本质是积极的、有建设性的，每个人都有追求自我实现和成长的潜能。人本主义治疗的目标是帮助患者认识自己的内在价值，发挥自己的潜能，以达到自我实现。治疗师在治疗过程中应关注患者的情感和体验，倾听他们的内心世界，并给予积极的支持和鼓励。</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人本主义理论对于人性、自我成长和心理健康等方面有深刻见解，对于一些心理障碍如抑郁症、焦虑症等也有一定疗效。</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人本主义理论也存在一些局限性，例如对治疗师要求较高、治疗时间较长、对于一些严重心理障碍的治疗效果有限等。</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认知行为理论</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总结词：认知行为理论认为人的情绪和行为受到认知过程的影响，通过改变不良认知来改善情绪和行为。</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认知行为理论由美国心理学家贝克和埃利斯等人创立，他们认为人的情绪和行为不仅受到环境刺激的影响，还受到个体对刺激的认知评价的影响。认知行为治疗的目标是通过改变不良认知来改善情绪和行为。例如，对于抑郁症患者，可以通过认知重建技术来帮助他们识别和改变消极的自我评价和无助感，从而改善抑郁症状。</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认知行为理论在处理情绪障碍、焦虑症、进食障碍等领域应用广泛，对于一些特定心理障碍如抑郁症、焦虑症等也有显著疗效。</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认知行为理论也存在一些局限性，例如对治疗师要求较高、治疗时间较长、对于一些严重心理障碍的治疗效果有限等。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心理治疗方法与技术</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https://d.book118.com/776025233023010033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2024-09-01T14:32:41.789</cp:lastPrinted>
  <dcterms:created xsi:type="dcterms:W3CDTF">2024-09-01T06:32:41Z</dcterms:created>
  <dcterms:modified xsi:type="dcterms:W3CDTF">2024-09-01T06:32:43Z</dcterms:modified>
</cp:coreProperties>
</file>