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A2DFA-B28E-48AC-9335-BBBDC2A12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FE2D-B6E4-4077-B946-624C4E46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CA453-18EA-4394-99F3-1B9CFC4C3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F0F9E-36DF-4326-B60D-3B8530AC0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68EB5-A165-4132-8F77-10F444B4C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9AB3E-F1AE-4360-98F8-27E2A8BC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FBEF5-F78C-4939-A2C3-00DE70EA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D3D7A-1224-4FF0-94C8-0BE1BCA6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71386-9EF3-4C59-8EE5-0FD56BA3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2FC4A-CAA7-4929-AD25-796A58FFF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1ED5-5DE6-4351-8366-384D4D069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001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压力性损伤护理说课比赛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压力性损伤的护理原则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说课比赛流程和要求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压力性损伤护理的未来发展方向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有效的护理干预对于预防和治疗压力性损伤至关重要。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压力性损伤是常见的临床问题，对患者的生活质量和预后产生不良影响。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提高护理人员对压力性损伤的认识和护理能力。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促进护理人员之间的交流与合作，提升护理质量。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通过比赛形式激发护理人员的学习热情和创新能力。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压力性损伤是指在长期卧床或久坐状态下，由于局部皮肤长时间受压，导致血液循环障碍，引起皮肤和皮下组织损伤。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根据损伤程度，压力性损伤可分为四个阶段，分别是Ⅰ期、Ⅱ期、Ⅲ期和Ⅳ期。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患者由于疾病、手术等原因需要长期卧床或久坐，导致局部皮肤长时间受压。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长期卧床或久坐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皮肤抵抗力下降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患者年龄较大、营养不良、皮肤干燥等情况，导致皮肤抵抗力下降，容易发生压力性损伤。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如床垫过硬、坐垫过薄、身体姿势不正确等外部压力因素，也可能导致压力性损伤的发生。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压力性损伤的早期表现为皮肤发红，随着病情发展，可能出现水疱、破溃、坏死等症状。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根据患者的临床表现和体格检查，医生可以做出诊断。对于疑似压力性损伤的部位，可以采用压力性损伤评估量表进行评估。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压力性损伤的护理原则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每隔2小时左右改变一次体位，减轻皮肤受压程度。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定期改变体位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在易受压部位使用软垫、气垫等支撑物，分散压力。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使用支撑物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对于不能自行改变体位的患者，可使用翻身床来协助改变体位。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合理使用翻身床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减轻局部压力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保持皮肤清洁和干燥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定期清洁皮肤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每天用温水和柔软的毛巾清洁皮肤，保持皮肤清洁。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及时处理汗液和尿液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及时擦干汗液和尿液，避免刺激皮肤。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使用皮肤保护剂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在清洁皮肤后，涂抹适量的皮肤保护剂，如凡士林，以保持皮肤滋润。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对患者进行适当的按摩，促进血液循环。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适当的按摩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鼓励患者进行适当的运动和锻炼，增强肌肉力量，促进血液循环。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保持患者身体温暖，避免受寒，以促进血液循环。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https://d.book118.com/776030011013010104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2024-09-29T14:56:14.182</cp:lastPrinted>
  <dcterms:created xsi:type="dcterms:W3CDTF">2024-09-29T06:56:14Z</dcterms:created>
  <dcterms:modified xsi:type="dcterms:W3CDTF">2024-09-29T06:56:16Z</dcterms:modified>
</cp:coreProperties>
</file>