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77815-61CF-48DB-9099-9F57D8222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5660E-B03F-45FA-9AF7-937665BC8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C6900-F9C6-4F9D-9A0E-195ADDAD3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1FDED-F736-4AA1-9F0E-62DD5434A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A7E80-8C7F-4FEF-92AB-2D04FA491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F5667F-3ECD-4268-A4AC-7A4D9D749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A539B-8FE9-47EB-898C-F5993196B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D8E19-F75F-4BDB-B428-98E312167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D5B03A-78CD-46FC-9EE9-753410CE4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BC25C-7350-4C35-9E3E-4212B369A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51B2B-1ABD-4A87-BD36-5CDDFA80C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300250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流感水痘预防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流感与水痘的基本知识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流感和水痘的治疗方法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流感和水痘的预防宣传教育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流感与水痘的基本知识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发热、咳嗽、喉咙痛、流鼻涕、全身乏力等。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通过飞沫传播，如咳嗽、打喷嚏等。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流感的症状与传播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18" b="27618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发热、头痛、恶心、呕吐等，随后出现皮疹，通常首先出现在躯干和头部，然后扩散到四肢。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通过直接接触水疱液或空气中的飞沫传播。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水痘的症状与传播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两者都是病毒感染，具有传染性，可通过飞沫或接触传播。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相似点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流感通常会导致高热和全身症状，而水痘的皮疹和水泡是其典型特征。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流感与水痘的异同点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35" b="97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控制疾病传播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通过预防流感，可以减少病毒的传播，降低感染率，从而保护易感人群。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减轻医疗负担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流感是一种严重的呼吸道疾病，可以引起严重的并发症，如肺炎、心脏疾病等，预防流感可以减轻医疗系统的负担。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流感会导致身体虚弱，容易感染其他疾病，预防流感有助于提高人们的生活质量。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水痘是一种高度传染性疾病，预防水痘可以减少病毒的传播，控制疫情的爆发。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保护儿童健康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838" r="883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水痘对儿童危害较大，预防水痘可以保护儿童免受疾病的侵害。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水痘可以引起严重的并发症，如肺炎、心脏疾病等，预防水痘可以降低这些并发症的风险。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预防水痘的重要性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预防流感和水痘可以减少疾病传播，维护社会稳定。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预防流感和水痘可以降低医疗支出，减轻家庭负担，促进经济发展。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预防流感和水痘的社会和经济影响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预防流感和水痘的方法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经常用肥皂和流动水洗手，或者使用含有至少60%酒精的洗手液。特别是在咳嗽、打喷嚏或接触口鼻眼后，以及处理食物或进食前。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在公共场所、尤其是室内拥挤的地方，应佩戴口罩以防止飞沫传播。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因为手可能接触到病毒，然后通过这些部位进入身体。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https://d.book118.com/776030025025010051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2024-09-16T20:17:21.153</cp:lastPrinted>
  <dcterms:created xsi:type="dcterms:W3CDTF">2024-09-16T12:17:21Z</dcterms:created>
  <dcterms:modified xsi:type="dcterms:W3CDTF">2024-09-16T12:17:23Z</dcterms:modified>
</cp:coreProperties>
</file>