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B4EDA-D536-47FA-8C76-BCD52AB6A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1A66B-5692-43CF-A25C-07D8A5169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860ED-5C23-4C68-8538-46FB30FAC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8E779-0E13-4CC3-9A06-93CB22E70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253601-0FEA-4D3B-A952-B1CFF0D1F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AA260C-9CFF-4B17-A364-A94A562D0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DF39EA-CA51-4E54-9D61-A7B271A99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3D3EE-FEC6-4022-BDE5-94D5BEA56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1306C-71D4-49B4-AF4A-CC932A6FB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6D4D9-3BA2-4ADD-983A-1A2809EA5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A3C24-FB58-497E-9616-77360FBAC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3100512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安全管理体系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安全管理体系的建立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安全管理体系的实施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安全管理体系的审核与认证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安全管理体系的案例分析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安全管理体系是一套系统化、规范化的管理方法和程序，旨在确保组织在生产、经营、管理等活动中的安全性，预防和减少安全风险，保障人员生命安全和财产安全。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它包括组织架构、职责权限、规章制度、安全培训、风险评估、隐患排查治理等方面的管理内容。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制定和完善安全管理制度，明确各级管理人员和员工的职责和权限，规范安全生产行为。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对组织内部存在的安全风险进行全面、系统的评估，确定风险等级，制定相应的控制措施。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定期开展安全隐患排查工作，及时发现和处理存在的安全隐患，确保生产安全。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安全培训教育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加强员工的安全意识和技能培训，提高员工的安全素质和应急处理能力。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165" r="2216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通过建立和完善安全管理体系，企业可以全面提升安全管理水平，有效预防和减少安全事故的发生。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安全管理体系的建立可以最大程度地保障员工的生命安全，减少因安全事故造成的人员伤亡。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一个完善的安全管理体系可以提升企业的形象和声誉，增强企业的社会责任感和公信力。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建立安全管理体系可以确保企业符合国家和地方的法律法规要求，避免因违反法规而导致的法律责任和经济损失。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安全管理体系的建立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详细描述：安全方针是整个组织的安全宗旨和方向，应明确、简洁，并传达给全体员工。安全目标则是具体的、可衡量的，旨在实现安全方针的战略规划。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确定安全方针和目标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总结词：层次性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详细描述：建立组织的安全架构，明确各级管理层在安全管理中的职责。确保每个层级都有相应的安全责任人，并明确其职责范围，形成完整的安全管理链条。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组织安全架构和职责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总结词：规范性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详细描述：制定详细的安全政策和程序，包括安全操作规程、应急预案等，确保员工在工作中遵循统一的安全标准。同时，定期对安全政策和程序进行审查和更新，以适应组织发展和外部环境的变化。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制定安全政策和程序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总结词：保障性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为安全管理提供必要的资源支持，包括人力、物力和财力。定期开展安全培训和教育活动，提高员工的安全意识和技能水平。同时，建立有效的安全信息交流平台，促进员工之间的安全信息共享和经验交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配置安全资源和培训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安全管理体系的实施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https://d.book118.com/776031005120010051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2024-09-17T06:45:36.844</cp:lastPrinted>
  <dcterms:created xsi:type="dcterms:W3CDTF">2024-09-16T22:45:36Z</dcterms:created>
  <dcterms:modified xsi:type="dcterms:W3CDTF">2024-09-16T22:45:38Z</dcterms:modified>
</cp:coreProperties>
</file>