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9E712-CC19-427F-9CD5-19E422DD9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C4E49-7CD8-4E42-A9F2-B5C79A207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949B5-7959-44E3-88BD-68AF15D14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EBC0B0-5A70-40A4-BBF7-97BC5EF66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3FA56B-4BD2-4E71-96F3-8254E5DB6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712D71-AACA-429C-B85B-3FD4A202A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A02CE6-A580-4AB4-AA5E-77E0221BD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7BD2F5-496A-40F2-B207-E26B4B580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A06F26-580B-4031-9969-8BE960355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6343D-A9C8-4926-8335-C064D87E3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6BE4F-1914-424E-9B79-7A35ADEFA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pn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03101104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有效跟进客户技巧员工培训ppt模板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建立客户关系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有效跟进客户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处理客户异议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在与客户交流时，要全神贯注地倾听客户的需求和意见，不要打断客户。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1377" r="1137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耐心倾听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在倾听过程中，适当地反馈客户所说的话，以确认自己理解正确。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050" r="10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在未完全了解客户的需求之前，不要对客户的需求进行主观判断或评价。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避免主观判断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聆听技巧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提出开放性的问题，引导客户表达自己的需求和意见，而不是简单地回答“是”或“否”。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开放性问题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4502" r="1450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聚焦问题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避免诱导性问题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针对客户的需求，提出具体、明确的问题，以更好地了解客户的期望和要求。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避免提出带有诱导性的问题，以免影响客户的真实想法和需求。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提问技巧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观察与判断客户需求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观察客户言行举止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通过观察客户的言行举止，可以更好地了解客户的需求和心理状态。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判断客户需求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根据客户的表述和观察到的信息，综合判断客户的需求和期望，以便更好地满足客户。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及时调整策略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在了解客户需求的过程中，如果发现之前的策略不符合客户需求，要及时调整策略，以更好地满足客户。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建立客户关系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与客户交流时，要展现出真诚的态度，避免虚假和夸大其词。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真诚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始终保持积极的态度，对客户的问题和需求给予及时的回应。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热情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真诚与热情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员工应保持良好的仪表和礼仪，给客户留下专业印象。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具备与业务相关的专业知识，能够为客户提供准确和专业的解答。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专业形象与知识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专业知识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专业形象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定期回访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定期与客户联系，了解他们的需求和反馈，增强客户忠诚度。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关注客户的情感和个性化需求，提供贴心的关怀服务。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定期回访与关怀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有效跟进客户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https://d.book118.com/776031011041010054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2024-09-21T06:38:18.376</cp:lastPrinted>
  <dcterms:created xsi:type="dcterms:W3CDTF">2024-09-20T22:38:18Z</dcterms:created>
  <dcterms:modified xsi:type="dcterms:W3CDTF">2024-09-20T22:38:20Z</dcterms:modified>
</cp:coreProperties>
</file>