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3EEA-0FDB-4AEE-850B-1EFC9B96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798AD-6C94-4606-8580-CFAF1F5E3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57ABE-F0BC-40B2-A773-6B02A898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69EF0-192A-49BC-8637-DC7D8D7B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D7D99-E2C1-4089-B7C7-C095DE70F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603F5-A6AF-4456-A371-98C13E5D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FD689-728B-4620-AF42-845A463B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9995B-59BD-4D02-A039-A1AD6A8B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9E866-A0CE-441F-A677-A2A8CEB8D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77A57-A58C-4757-A36C-6215635A3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21E9-2813-4FF5-A7B8-3343742F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1220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幼儿园中班预防新型冠状病毒ppt课件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幼儿园中班预防新型冠状病毒措施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幼儿园中班预防新型冠状病毒宣传教育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幼儿园中班预防新型冠状病毒实践操作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新型冠状病毒概述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新型冠状病毒最初在2019年12月在中国武汉被发现，经过一系列研究和调查，最终确定为一种新型的冠状病毒。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新型冠状病毒被命名为“COVID-19”，其中“CO”代表“冠状”，“VI”代表“病毒”，“D”代表“疾病”，而“19”则代表该病毒被发现的时间（2019年）。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新型冠状病毒的发现与命名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命名由来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511" r="75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8" b="83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新型冠状病毒的传播途径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新型冠状病毒主要通过飞沫传播，当感染者咳嗽、打喷嚏或说话时，会产生带有病毒的飞沫，其他人吸入这些飞沫后就可能被感染。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新型冠状病毒也可以通过接触传播，当感染者接触物体表面后，再接触口、鼻、眼等部位时，也可能导致感染。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粪口传播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新型冠状病毒还可以通过粪口传播，感染者的粪便中可能含有病毒，如果接触到这些粪便，也可能导致感染。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新型冠状病毒对人类的健康造成了严重的影响，可能导致肺炎、重症急性呼吸综合症、肾衰竭等严重后果，甚至可能导致死亡。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新型冠状病毒的典型症状包括发热、咳嗽、乏力、呼吸急促、呼吸困难等。部分患者可能出现嗅觉和味觉丧失、肌肉疼痛、喉咙疼痛等症状。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新型冠状病毒的危害与症状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幼儿园中班预防新型冠状病毒措施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教育幼儿养成勤洗手的好习惯，尤其在饭前便后、外出后要用肥皂或洗手液洗手，保持双手清洁。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在幼儿园内，教育幼儿学会正确佩戴口罩，并告诉他们为什么要戴口罩，如何正确摘取和更换口罩。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教育幼儿不随地吐痰，咳嗽或打喷嚏时用纸巾或弯曲的手肘掩盖口鼻。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加强幼儿个人卫生习惯培养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每天定时开窗通风，确保室内空气流通。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对幼儿园内的玩具、桌椅、门把手等经常接触的物体表面进行定期消毒。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教育幼儿学会垃圾分类，将废弃口罩等医疗垃圾放入专用垃圾桶内。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做好幼儿园环境卫生工作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教育幼儿养成不挑食、不偏食的好习惯，多吃新鲜蔬菜和水果，保证营养均衡。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组织幼儿进行适当的体育锻炼，增强体质和免疫力。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保证幼儿充足的睡眠时间，有助于身体恢复和免疫力提升。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增强幼儿免疫力，合理饮食与锻炼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https://d.book118.com/776031220004010033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2024-09-01T10:05:16.271</cp:lastPrinted>
  <dcterms:created xsi:type="dcterms:W3CDTF">2024-09-01T02:05:16Z</dcterms:created>
  <dcterms:modified xsi:type="dcterms:W3CDTF">2024-09-01T02:05:18Z</dcterms:modified>
</cp:coreProperties>
</file>