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3ACCD-4B63-4301-88C2-647206993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A35AC-09BE-4968-9672-0652259E7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7A963-6735-4550-A11A-03D207E67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897F6-3306-4FF4-B641-B17DC3A74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FAB065-B4C0-4401-AA0C-EC65C49B9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A5146B-3FD0-4A19-AC41-68E4A618A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F172BC-3F49-4DB9-A09D-94D00A2D6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B36D7-704B-42DE-9745-CC9DD5B11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D79D0-9232-4814-8BD8-5D54BE9FE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87AC2-949E-4A53-B991-DDD8CFF97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6D519-03C3-4EAA-9638-688EB5F3D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331510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登革出血热的治疗方案优化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以下是一个关于《登革出血热的治疗方案优化》PPT的8个提纲：
 登革出血热概述
 治疗方案现状及挑战
 治疗方案优化原则
 药物治疗方案优化
 非药物治疗方案优化
 个体化治疗策略
 治疗方案优化效果评估
 结论与展望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登革出血热的治疗方案优化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登革出血热概述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1.登革出血热是一种由登革病毒引起的急性传染病，主要症状包括发热、头痛、肌肉痛、皮疹和出血等。</a:t>
            </a:r>
          </a:p>
          <a:p>
            <a:r>
              <a:t>2.登革出血热通过蚊子叮咬传播，多见于热带和亚热带地区，对患者的生命健康造成严重威胁。</a:t>
            </a:r>
          </a:p>
          <a:p>
            <a:r>
              <a:t>3.登革出血热的发病率和死亡率较高，且目前没有特效药和疫苗，因此预防和控制该病的传播至关重要。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登革出血热的流行病学特点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1.登革出血热在全球范围内流行，主要分布在热带和亚热带地区，包括东南亚、南亚、拉丁美洲和非洲等地区。</a:t>
            </a:r>
          </a:p>
          <a:p>
            <a:r>
              <a:t>2.登革出血热的发病具有明显的季节性，一般在雨季和夏季高发，这与蚊子的生态习性和繁殖环境有关。</a:t>
            </a:r>
          </a:p>
          <a:p>
            <a:r>
              <a:t>3.人群对登革出血热普遍易感，且感染后可获得一定程度的免疫力，但不同血清型之间无交叉免疫保护。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1.登革出血热的潜伏期一般为3-15天，患者可出现发热、头痛、肌肉痛、皮疹和出血等症状。</a:t>
            </a:r>
          </a:p>
          <a:p>
            <a:r>
              <a:t>2.部分患者可出现严重的出血症状，如牙龈出血、鼻衄、呕血、黑便等，甚至导致休克和死亡。</a:t>
            </a:r>
          </a:p>
          <a:p>
            <a:r>
              <a:t>3.登革出血热的体征多样，可出现肝脾肿大、淋巴结肿大等，严重者可出现神经系统症状和体征。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登革出血热的诊断和治疗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1.登革出血热的诊断主要依据临床症状和实验室检测结果，包括血常规、血清学检测和病毒分离等。</a:t>
            </a:r>
          </a:p>
          <a:p>
            <a:r>
              <a:t>2.目前尚无特效药物治疗登革出血热，主要采用对症治疗和支持治疗，如退热、止痛、补液等。</a:t>
            </a:r>
          </a:p>
          <a:p>
            <a:r>
              <a:t>3.部分严重患者可采用输血治疗，但需要注意输血安全和输血指征的掌握。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登革出血热的临床症状和体征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登革出血热的预防和控制措施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1.预防登革出血热的关键是控制蚊子的繁殖和传播，可通过清除积水、使用杀虫剂等措施来实现。</a:t>
            </a:r>
          </a:p>
          <a:p>
            <a:r>
              <a:t>2.加强人群的健康教育和宣传，提高公众的防病意识和自我保护能力。</a:t>
            </a:r>
          </a:p>
          <a:p>
            <a:r>
              <a:t>3.对于前往疫区的人员，应采取有效的防蚊措施，如穿长袖衣物、使用驱蚊液等。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治疗方案现状及挑战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登革出血热的治疗方案优化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治疗方案现状及挑战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治疗方案现状及挑战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1.当前治疗方案的有效性及局限性：登革出血热的治疗方案主要包括对症治疗和支持治疗，缺乏特异性抗病毒药物。现有治疗方案在一定程度上能够缓解症状，但对于重症患者效果有限，死亡率仍然较高。</a:t>
            </a:r>
          </a:p>
          <a:p>
            <a:r>
              <a:t>2.并发症的管理：登革出血热患者可能出现严重的并发症，如出血、休克、器官衰竭等。并发症的管理是治疗过程中的一大挑战，需要采取及时有效的措施进行干预。</a:t>
            </a:r>
          </a:p>
          <a:p>
            <a:r>
              <a:t>3.药物研发的挑战：针对登革病毒的特异性抗病毒药物研发存在较大难度，病毒变异快，且与人类宿主细胞相互作用复杂，导致药物研发进程缓慢。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优化治疗方案的需求与趋势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1.个体化治疗：针对不同患者症状和病情，制定个体化的治疗方案，提高治疗效果。</a:t>
            </a:r>
          </a:p>
          <a:p>
            <a:r>
              <a:t>2.中西医结合：探索中西医结合的治疗方法，发挥中医药在登革出血热治疗中的优势，提高患者康复率。</a:t>
            </a:r>
          </a:p>
          <a:p>
            <a:r>
              <a:t>3.靶向治疗：针对登革病毒特异性靶点，研发靶向药物，提高抗病毒治疗效果，降低病毒耐药性的发生。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治疗方案现状及挑战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前沿技术与治疗方案的融合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1.基因编辑技术：利用基因编辑技术，研究登革病毒的基因组结构，为研发特异性抗病毒药物提供新思路。</a:t>
            </a:r>
          </a:p>
          <a:p>
            <a:r>
              <a:t>2.细胞治疗：探索细胞治疗方法在登革出血热治疗中的应用，如干细胞治疗等，为重症患者提供新的治疗选择。</a:t>
            </a:r>
          </a:p>
          <a:p>
            <a:r>
              <a:t>3.免疫治疗：研究免疫治疗在登革出血热治疗中的作用，通过调节患者免疫系统功能，提高抗病毒效果。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治疗方案优化原则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登革出血热的治疗方案优化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治疗方案优化原则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治疗方案优化的必要性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1.提高治疗效果：优化治疗方案能够更有效地控制病情，减少并发症，提高患者的生存率和生活质量。</a:t>
            </a:r>
          </a:p>
          <a:p>
            <a:r>
              <a:t>2.降低医疗成本：通过优化治疗方案，可以减少不必要的医疗支出，提高医疗资源的利用效率。</a:t>
            </a:r>
          </a:p>
          <a:p>
            <a:r>
              <a:t>3.适应病情变化：登革出血热的病情复杂多变，优化治疗方案可以更好地适应病情的变化，确保治疗的有效性。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患者个体差异的考虑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1.年龄、性别、体重等因素：不同患者的生理特点和对药物的反应可能存在差异，需要针对个体情况进行治疗方案的优化。</a:t>
            </a:r>
          </a:p>
          <a:p>
            <a:r>
              <a:t>2.并发症和合并症的处理：患者可能同时患有其他疾病，需要综合考虑各种疾病的治疗方案，避免药物相互作用和不良反应。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治疗方案优化原则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治疗药物的选择与使用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1.药物疗效的评估：根据临床试验和患者反馈，评估各种治疗药物的疗效，选择最有效的药物。</a:t>
            </a:r>
          </a:p>
          <a:p>
            <a:r>
              <a:t>2.药物剂量的调整：根据患者的病情和个体差异，调整药物的剂量和使用频率，以达到最佳治疗效果。</a:t>
            </a:r>
          </a:p>
          <a:p>
            <a:r>
              <a:t>3.药物副作用的监测：密切关注患者使用药物后的副作用，及时调整治疗方案，确保患者安全。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辅助治疗手段的应用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1.营养支持：为患者提供合理的营养支持，增强免疫力，提高治疗效果。</a:t>
            </a:r>
          </a:p>
          <a:p>
            <a:r>
              <a:t>2.心理辅导：针对患者的心理状况，提供合适的心理辅导，帮助患者增强信心，积极配合治疗。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治疗方案优化原则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治疗方案的持续改进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1.疗效的监测与评估：定期评估治疗方案的疗效，对治疗效果不佳的患者及时调整治疗方案。</a:t>
            </a:r>
          </a:p>
          <a:p>
            <a:r>
              <a:t>2.新技术的引进与应用：关注登革出血热治疗的最新研究进展，及时引进新技术新方法，优化治疗方案。</a:t>
            </a:r>
          </a:p>
          <a:p>
            <a:r>
              <a:t>3.患者反馈的收集与分析：收集患者的反馈意见，分析患者对治疗方案的满意度和存在的问题，为进一步优化治疗方案提供参考。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医护人员的培训与沟通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1.培训与教育：加强医护人员对登革出血热治疗方案的培训和教育，提高治疗水平。</a:t>
            </a:r>
          </a:p>
          <a:p>
            <a:r>
              <a:t>2.团队协作与沟通：加强医护人员之间的团队协作与沟通，确保治疗方案的顺利实施。</a:t>
            </a:r>
          </a:p>
          <a:p>
            <a:r>
              <a:t>3.患者及家属的沟通：与患者及家属保持良好沟通，解释治疗方案和优化措施，提高患者及家属的满意度和配合度。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药物治疗方案优化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登革出血热的治疗方案优化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药物治疗方案优化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1.精准用药：根据病情严重程度和病毒载量，精确选择药物种类和剂量，减少不必要的药物浪费和副作用。同时，针对患者个体差异，制定个性化用药方案，提高治疗效果。</a:t>
            </a:r>
          </a:p>
          <a:p>
            <a:r>
              <a:t>2.药物联合治疗：采用多种药物联合治疗，可以有效提高病毒清除效率，降低病毒耐药性，减少病情恶化。同时，针对登革出血热的不同症状，选择合适的药物组合，提高患者舒适度。</a:t>
            </a:r>
          </a:p>
          <a:p>
            <a:r>
              <a:t>3.用药时机和疗程优化：根据病程发展规律，合理选择用药时机和疗程，确保药物在关键时期发挥最大作用。同时，根据患者病情变化和治疗效果，及时调整用药方案，避免药物滥用和病情反复。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药物治疗的安全性和耐受性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1.药物副作用监测：在使用药物治疗过程中，密切关注患者不良反应，及时发现并处理药物副作用，确保患者安全。</a:t>
            </a:r>
          </a:p>
          <a:p>
            <a:r>
              <a:t>2.药物相互作用评估：对于同时使用多种药物的患者，需评估药物之间的相互作用，预防不良反应的发生，保障治疗效果。</a:t>
            </a:r>
          </a:p>
          <a:p>
            <a:r>
              <a:t>3.患者教育和心理疏导：加强患者教育，提高患者对药物的认知和依从性。同时，针对患者可能出现的心理负担，进行及时的心理疏导，提高患者治疗信心和耐受性。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药物治疗方案优化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药物治疗方案优化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1.降低治疗成本：通过优化药物治疗方案，减少不必要的药物使用和浪费，降低治疗成本，提高医疗资源利用效率。</a:t>
            </a:r>
          </a:p>
          <a:p>
            <a:r>
              <a:t>2.提高社会效益：优化药物治疗方案，提高治疗效果和患者生活质量，减轻社会负担，提高社会效益。同时，通过推广优化治疗方案，促进医学进步和发展，为更多患者带来福祉。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药物治疗的经济效益和社会效益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https://d.book118.com/776033151002010034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登革出血热概述</vt:lpstr>
      <vt:lpstr> 登革出血热概述</vt:lpstr>
      <vt:lpstr> 登革出血热概述</vt:lpstr>
      <vt:lpstr> 登革出血热概述</vt:lpstr>
      <vt:lpstr> 治疗方案现状及挑战</vt:lpstr>
      <vt:lpstr> 治疗方案现状及挑战</vt:lpstr>
      <vt:lpstr> 治疗方案现状及挑战</vt:lpstr>
      <vt:lpstr> 治疗方案优化原则</vt:lpstr>
      <vt:lpstr> 治疗方案优化原则</vt:lpstr>
      <vt:lpstr> 治疗方案优化原则</vt:lpstr>
      <vt:lpstr> 治疗方案优化原则</vt:lpstr>
      <vt:lpstr> 药物治疗方案优化</vt:lpstr>
      <vt:lpstr> 药物治疗方案优化</vt:lpstr>
      <vt:lpstr> 药物治疗方案优化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2024-09-02T22:14:52.609</cp:lastPrinted>
  <dcterms:created xsi:type="dcterms:W3CDTF">2024-09-02T14:14:52Z</dcterms:created>
  <dcterms:modified xsi:type="dcterms:W3CDTF">2024-09-02T14:14:54Z</dcterms:modified>
</cp:coreProperties>
</file>