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E5D8F4-58E2-4029-911A-1D3A5B78666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85084-27D6-4706-84E1-D7B12329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629DB-3D16-4F90-930B-6DED8CF7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37E1-3997-4E35-8780-11B01345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E01FF-E18B-4B1C-8629-93BF287BE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84E56-3816-4D75-8E16-10A1AADAC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51E2AA-5B78-4CD9-80B6-4F1180159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BDEB2-0C01-4623-8803-A839D990C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D8C8B-B09D-4B26-AB29-D86A404F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62F83-61A2-414F-A872-F44268E84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04627-9B58-4F4B-9C36-808F003E7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DE502-EDCB-41BC-915A-DEFAE1DEE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99A8C62-DA02-4876-8C9B-5F6405B0C3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BFC1DA0-43EE-4F2F-A33E-705F20FC53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3320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培养情绪智慧的心理健康培训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情绪智商与心理健康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情绪调节技巧训练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社交技能训练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什么是情绪智慧？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情绪智慧是指个体理解、管理和表达自己的情绪，以及理解和回应他人情绪的能力。情绪智慧包括对自己情绪的认知、情绪调节能力、自我激励能力和社交技能。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为什么情绪智慧对心理健康重要？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更好应对挑战和压力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减少负面情绪影响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提升个体幸福感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如何培养情绪智慧？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情绪智慧可以通过认知训练、情绪调节练习、社交技能培训等方式进行培养。专业的心理健康培训可以帮助个体提升情绪智慧，达到更好的心理健康状态。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掌握培养情绪智慧的方法和技巧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学习情绪调节技巧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提升社交技能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培养积极的情绪态度和健康的心理状态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建立积极情绪认知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维护心理健康状态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了解情绪智慧的定义和重要性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掌握情绪智慧的概念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认识情绪智慧的价值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情绪智慧的益处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更好的情绪管理带来更高的工作绩效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理解他人情绪有助于建立亲密关系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积极情绪态度有助于度过困难时期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增强抗挫折能力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积极情绪有益于身体健康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心理健康培训通过专业知识和技巧，帮助个体建立健康的心理状态，提升情绪智慧，有效应对各种心理挑战。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情绪智商与心理健康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情绪智商的概念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情绪智商是指个体在面对情绪问题时的智力水平，包括情绪识别、情绪理解、情绪管理和情绪应用等方面的能力。情绪智商与个体的心理健康密切相关，高情绪智商有助于缓解焦虑、抑郁等心理问题。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情绪智商与人际关系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增进协作能力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情绪智商的训练方法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认知行为疗法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个体认知评估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自我探索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情绪智商培训计划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达到内心平静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情绪智商的评估工具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情绪智商测试工具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帮助个体评估情绪水平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找到提升方向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情绪智商的重要性不可忽视，它与个体的心理健康、人际关系、生活质量等方面密切相关。通过不断提升情绪智商，个体可以更好地应对情绪问题，建立更健康、积极的人生态度。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情绪管理是指个体对自己的情绪做出有效调节和控制的能力。良好的情绪管理可以减少焦虑、抑郁等负面情绪，促进个体心理健康。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有效认识自己的情绪状态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有效表达自己的情绪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有效调节自己的情绪反应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深入体验不同情绪的感受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学会放松身心，调节情绪状态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通过冥想提升自我意识，调节情绪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情绪化解技巧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掌握情绪化解的方法，缓解情绪困扰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认知行为疗法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通过改变认知来影响情绪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每日记录情绪变化，分析原因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日常情绪记录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制定有效的情绪应对计划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尝试不同的情绪调节方法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https://d.book118.com/776033205012010104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培养情绪智慧的心理健康培训</vt:lpstr>
      <vt:lpstr>目录</vt:lpstr>
      <vt:lpstr>第1章 简介</vt:lpstr>
      <vt:lpstr>什么是情绪智慧？</vt:lpstr>
      <vt:lpstr>为什么情绪智慧对心理健康重要？</vt:lpstr>
      <vt:lpstr> </vt:lpstr>
      <vt:lpstr>学习目标</vt:lpstr>
      <vt:lpstr>情绪智慧的益处</vt:lpstr>
      <vt:lpstr> </vt:lpstr>
      <vt:lpstr>第2章 情绪智商与心理健康</vt:lpstr>
      <vt:lpstr> </vt:lpstr>
      <vt:lpstr>情绪智商与人际关系</vt:lpstr>
      <vt:lpstr>情绪智商的训练方法</vt:lpstr>
      <vt:lpstr>情绪智商的评估工具</vt:lpstr>
      <vt:lpstr>总结</vt:lpstr>
      <vt:lpstr>第3章 情绪管理技巧培训</vt:lpstr>
      <vt:lpstr> </vt:lpstr>
      <vt:lpstr>情绪管理技巧</vt:lpstr>
      <vt:lpstr>情绪管理训练方法</vt:lpstr>
      <vt:lpstr>情绪管理的实践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2024-09-29T14:04:46.361</cp:lastPrinted>
  <dcterms:created xsi:type="dcterms:W3CDTF">2024-09-29T06:04:46Z</dcterms:created>
  <dcterms:modified xsi:type="dcterms:W3CDTF">2024-09-29T06:04:48Z</dcterms:modified>
</cp:coreProperties>
</file>