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DC6835-0818-4379-B87E-A2BB7F9C87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823838-87E5-44F1-A06F-1B6BA73180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8AE457-665C-48F7-BD37-253CACDD09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209E10-6175-4C6F-B8AB-B3A3261CAD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E0A2943-2D67-4B85-8968-D0FECCD759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3C8F46C-EA51-4A1A-8378-AA1D687981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B496D3F-34D6-4F1D-A1E6-9C7C2D62FD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6D3EBE-1EBE-4799-8BB8-6CEFD38BB1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A300A1-0D7F-4A73-8F21-FCF858FA8B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7DF6F1-23CF-46A4-A266-D57C17ED71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C5CD70-9FF9-4B6D-8ABB-98ADCA1D11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6040142123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模拟题解析与答疑</a:t>
            </a:r>
          </a:p>
        </p:txBody>
      </p:sp>
      <p:sp>
        <p:nvSpPr>
          <p:cNvPr id="3" name="AutoShape 3"/>
          <p:cNvSpPr/>
          <p:nvPr/>
        </p:nvSpPr>
        <p:spPr>
          <a:xfrm>
            <a:off x="3887301" y="4906518"/>
            <a:ext cx="2473866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497278" y="4906518"/>
            <a:ext cx="2419908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81391" y="6099640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10" name="TextBox 10"/>
          <p:cNvSpPr txBox="1"/>
          <p:nvPr/>
        </p:nvSpPr>
        <p:spPr>
          <a:xfrm rot="5400000">
            <a:off x="-676021" y="2093383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</a:p>
        </p:txBody>
      </p:sp>
      <p:sp>
        <p:nvSpPr>
          <p:cNvPr id="11" name="TextBox 11"/>
          <p:cNvSpPr txBox="1"/>
          <p:nvPr/>
        </p:nvSpPr>
        <p:spPr>
          <a:xfrm rot="5400000">
            <a:off x="-676021" y="4473998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</a:p>
        </p:txBody>
      </p:sp>
      <p:sp>
        <p:nvSpPr>
          <p:cNvPr id="12" name="TextBox 12"/>
          <p:cNvSpPr txBox="1"/>
          <p:nvPr/>
        </p:nvSpPr>
        <p:spPr>
          <a:xfrm rot="5400000">
            <a:off x="10736030" y="172681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</a:p>
        </p:txBody>
      </p:sp>
      <p:sp>
        <p:nvSpPr>
          <p:cNvPr id="13" name="TextBox 13"/>
          <p:cNvSpPr txBox="1"/>
          <p:nvPr/>
        </p:nvSpPr>
        <p:spPr>
          <a:xfrm rot="5400000">
            <a:off x="10736030" y="4107427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</a:p>
        </p:txBody>
      </p:sp>
      <p:sp>
        <p:nvSpPr>
          <p:cNvPr id="14" name="TextBox 14"/>
          <p:cNvSpPr txBox="1"/>
          <p:nvPr/>
        </p:nvSpPr>
        <p:spPr>
          <a:xfrm rot="5400000">
            <a:off x="10736030" y="655576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模拟题概述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模拟题解析方法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答疑环节设计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模拟题应用与拓展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通过模拟题的练习，帮助考生熟悉考试形式和题型，提高解题速度和准确度。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提高应试能力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弥补知识漏洞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预测考试趋势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5317" r="253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针对考生在学习过程中可能出现的知识漏洞，提供模拟题进行有针对性的训练。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通过分析模拟题的出题规律和难度，帮助考生预测考试趋势，合理安排备考时间。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适用范围和对象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适用于各类考试的备考，如中考、高考、公务员考试、职业资格考试等。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适用对象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面向广大考生，特别是需要提高应试能力和弥补知识漏洞的考生。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模拟题概述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模拟题通常由教育机构、考试辅导书籍、在线学习平台等提供。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来源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根据考试类型和科目，模拟题可分为高考模拟题、中考模拟题、托福模拟题、雅思模拟题等。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模拟题来源与分类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难度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模拟题的难度通常与真实考试的难度相当，有些甚至会略高于真实考试难度，以帮助学生更好地应对考试挑战。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覆盖范围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模拟题的覆盖范围通常与真实考试的考点和知识点相吻合，旨在帮助学生全面复习和巩固所学知识。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模拟题难度与覆盖范围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模拟题与考试真题的关联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模拟题在题型、难度、考点等方面与考试真题具有很大的相似性，有助于学生熟悉考试形式和题型。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相似性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虽然模拟题与考试真题相似，但它们在题目内容、设问方式等方面可能存在一定差异。因此，学生在备考时应将模拟题作为辅助工具，结合教材和课堂笔记进行全面复习。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差异性</a:t>
            </a:r>
          </a:p>
        </p:txBody>
      </p:sp>
      <p:sp>
        <p:nvSpPr>
          <p:cNvPr id="28" name="AutoShape 28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模拟题解析方法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顺序解答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按照模拟题的顺序，逐一进行解答，确保每个题目都得到妥善处理。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逐步推导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针对每个题目，从已知条件出发，逐步推导解题步骤，直至得出最终答案。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细节关注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在解题过程中，注意关注题目中的细节信息，避免遗漏关键信息导致解题失误。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逐题解析法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知识点分类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按照模拟题所涉及的知识点进行分类，将同一知识点的题目归为一类，便于系统性地掌握和巩固相关知识。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难易程度分类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根据模拟题的难易程度进行分类，先易后难，逐步提高解题能力。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题型分类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根据模拟题的不同题型进行分类，如选择题、填空题、计算题等，针对不同题型采取相应的解题策略。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分类解析法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https://d.book118.com/776040142123010043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2024-09-11T11:48:31.580</cp:lastPrinted>
  <dcterms:created xsi:type="dcterms:W3CDTF">2024-09-11T03:48:31Z</dcterms:created>
  <dcterms:modified xsi:type="dcterms:W3CDTF">2024-09-11T03:48:34Z</dcterms:modified>
</cp:coreProperties>
</file>