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8F502-40FF-40B6-943B-328F00DB1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ED9E0-20D2-4424-832E-9F84F2D01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399AD-2066-4AC6-BDD3-8C877DD9A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E1591-96B5-413C-B1C6-71CB9C576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E4E8A6-55DE-42CB-A326-5B4746DE7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F500E5-1D94-4FFD-98F2-E69C36A1E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E2F5C2-E452-4053-96EE-9B742F568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3F048-9880-4C53-9F45-BF4F7446B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418CC-43B5-4C5C-B362-D612FF7AD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5759D-EB10-433E-B4FF-ED6666EB9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940B1-BF2A-474D-ADD9-304D00089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4113113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机房建设整体解决方案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机房现状及需求分析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基础设施规划与布局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网络架构设计与优化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服务器存储解决方案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应用系统迁移与部署方案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运维管理及持续改进计划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机房现状及需求分析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机房位置及面积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运维管理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位于公司办公楼内，总面积约200平方米。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配备有服务器、网络设备、存储设备等基础设施，以及UPS、空调、消防等保障设备。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现有运维团队负责机房设备的日常监控和维护。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现有机房设施概述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业务需求与增长预测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支持公司各项业务的稳定运行，包括OA系统、ERP系统、CRM系统等。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预计未来三年内，公司业务将保持快速增长，机房设备数量将增加一倍以上。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机房建设方案需要具备良好的拓展性，以满足未来业务增长的需求。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业务需求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增长预测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拓展性要求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法规遵从性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安全性要求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法规遵从性及行业标准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参照国际通用的TIA-942标准，结合公司业务需求和实际情况，制定适合的机房建设标准。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确保机房设备的安全运行，防止未经授权的访问和数据泄露。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机房建设需要符合国家相关法规和标准，如《电子信息系统机房设计规范》、《计算机场地安全要求》等。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基础设施规划与布局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采用模块化设计理念，便于灵活扩展和高效维护。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空间利用率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83" r="152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安全性考虑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417" r="25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合理规划空间，提高机房空间利用率，降低建设成本。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确保机房内设备安全稳定运行，采取防火、防雷击等安全措施。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空间规划与设计原则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冗余电源设计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智能配电系统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不间断电源（UPS）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电力供应与分配系统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采用N+1或2N冗余电源设计，确保机房设备持续供电。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实现远程监控和管理，提高配电效率和安全性。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配置适当容量的UPS，保障设备在市电中断时正常运行。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采用高效制冷设备，确保机房内温度、湿度恒定。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高效制冷系统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引入新风系统，保持机房内空气新鲜，降低静电影响。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新风系统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安装漏水检测设备，及时发现并处理漏水问题，保障设备安全。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漏水检测系统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冷却系统及环境控制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网络架构设计与优化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适用于小型机房，以核心交换机为中心，各设备直接连接，结构简单、易于管理。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星型拓扑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适用于中型机房，通过多级交换机连接设备，层次分明、扩展性强。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树型拓扑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708" b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340" r="2334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适用于大型机房，设备间相互连接，冗余度高、可靠性好。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网状拓扑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网络拓扑结构选择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039" b="90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网络设备选型与配置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选择高性能、可管理的交换机，支持VLAN划分、QoS等功能，确保网络高效、稳定。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路由器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选用具备高吞吐量、低延迟的企业级路由器，实现不同网络间的互联互通。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部署高性能防火墙，支持访问控制、入侵检测等功能，保障网络安全。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https://d.book118.com/776041131134010042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2024-09-10T02:11:41.426</cp:lastPrinted>
  <dcterms:created xsi:type="dcterms:W3CDTF">2024-09-09T18:11:41Z</dcterms:created>
  <dcterms:modified xsi:type="dcterms:W3CDTF">2024-09-09T18:11:43Z</dcterms:modified>
</cp:coreProperties>
</file>