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D10685A-AB81-4893-8F4A-1000B25AC4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1A9CBA-BC2B-45A6-BB7D-A3BF093855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205C3B3-A2AF-4F4F-A230-BE8F5783C1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A2626EA-C726-48E4-B5F9-2022BC68D45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2C63328-8D3D-4E05-8BE7-2BD620CBEDF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A540C62-A18F-4E2B-A40F-F3803515578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BD92448-7DA3-40EE-A5E2-DED0B5B7C1A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010D088-29BC-417C-A9B4-249F468E8E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E716096-106F-49E2-B201-27F2CA0F7BF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790FD70-2C93-4CF3-9B3A-3B249BCA64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827CBA-4A4C-4F8B-A98D-E5FCE8F6DA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76041214000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加油站低碳运营模式研究</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加油站低碳运营背景及意义
 加油站低碳运营目标与原则
 加油站低碳运营技术与措施
 加油站低碳运营绩效评估
 加油站低碳运营政策与法规
 加油站低碳运营示范案例
 加油站低碳运营产业发展现状
 加油站低碳运营未来发展趋势</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加油站低碳运营背景及意义</a:t>
            </a:r>
          </a:p>
        </p:txBody>
      </p:sp>
      <p:sp>
        <p:nvSpPr>
          <p:cNvPr id="3" name="Subtitle 2"/>
          <p:cNvSpPr>
            <a:spLocks noGrp="1"/>
          </p:cNvSpPr>
          <p:nvPr>
            <p:ph type="subTitle" idx="1"/>
          </p:nvPr>
        </p:nvSpPr>
        <p:spPr/>
        <p:txBody>
          <a:bodyPr/>
          <a:lstStyle/>
          <a:p>
            <a:r>
              <a:t>加油站低碳运营模式研究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加油站低碳运营背景及意义</a:t>
            </a:r>
          </a:p>
        </p:txBody>
      </p:sp>
      <p:sp>
        <p:nvSpPr>
          <p:cNvPr id="3" name="Text Placeholder 2"/>
          <p:cNvSpPr>
            <a:spLocks noGrp="1"/>
          </p:cNvSpPr>
          <p:nvPr>
            <p:ph type="body" idx="1"/>
          </p:nvPr>
        </p:nvSpPr>
        <p:spPr/>
        <p:txBody>
          <a:bodyPr/>
          <a:lstStyle/>
          <a:p>
            <a:r>
              <a:t>低碳经济与能源转型</a:t>
            </a:r>
          </a:p>
        </p:txBody>
      </p:sp>
      <p:sp>
        <p:nvSpPr>
          <p:cNvPr id="4" name="Content Placeholder 3"/>
          <p:cNvSpPr>
            <a:spLocks noGrp="1"/>
          </p:cNvSpPr>
          <p:nvPr>
            <p:ph sz="half" idx="2"/>
          </p:nvPr>
        </p:nvSpPr>
        <p:spPr/>
        <p:txBody>
          <a:bodyPr/>
          <a:lstStyle/>
          <a:p>
            <a:r>
              <a:t>1. 低碳经济是一种以低能耗、低污染、低排放为基础的经济发展模式，它对能源的消耗和排放有着严格的限制。</a:t>
            </a:r>
          </a:p>
          <a:p>
            <a:r>
              <a:t>2. 加油站作为能源消费的重要环节，在低碳经济发展中面临着巨大的挑战和压力。</a:t>
            </a:r>
          </a:p>
          <a:p>
            <a:r>
              <a:t>3. 加油站需要积极响应低碳经济发展的要求，转变经营模式，降低能耗和排放，实现低碳运营。</a:t>
            </a:r>
          </a:p>
        </p:txBody>
      </p:sp>
      <p:sp>
        <p:nvSpPr>
          <p:cNvPr id="5" name="Text Placeholder 4"/>
          <p:cNvSpPr>
            <a:spLocks noGrp="1"/>
          </p:cNvSpPr>
          <p:nvPr>
            <p:ph type="body" idx="3"/>
          </p:nvPr>
        </p:nvSpPr>
        <p:spPr/>
        <p:txBody>
          <a:bodyPr/>
          <a:lstStyle/>
          <a:p>
            <a:r>
              <a:t>气候变化与全球变暖</a:t>
            </a:r>
          </a:p>
        </p:txBody>
      </p:sp>
      <p:sp>
        <p:nvSpPr>
          <p:cNvPr id="6" name="Content Placeholder 5"/>
          <p:cNvSpPr>
            <a:spLocks noGrp="1"/>
          </p:cNvSpPr>
          <p:nvPr>
            <p:ph sz="half" idx="4"/>
          </p:nvPr>
        </p:nvSpPr>
        <p:spPr/>
        <p:txBody>
          <a:bodyPr/>
          <a:lstStyle/>
          <a:p>
            <a:r>
              <a:t>1. 气候变化是全球面临的一个重大环境问题，它对人类社会、经济和自然环境都造成了巨大的影响。</a:t>
            </a:r>
          </a:p>
          <a:p>
            <a:r>
              <a:t>2. 全球变暖是气候变化的主要表现之一，它导致海平面上升、极端天气增多、生物多样性减少等一系列问题。</a:t>
            </a:r>
          </a:p>
          <a:p>
            <a:r>
              <a:t>3. 加油站作为能源的重要供应者，在气候变化和全球变暖问题中负有不可推卸的责任。</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加油站低碳运营背景及意义</a:t>
            </a:r>
          </a:p>
        </p:txBody>
      </p:sp>
      <p:sp>
        <p:nvSpPr>
          <p:cNvPr id="3" name="Text Placeholder 2"/>
          <p:cNvSpPr>
            <a:spLocks noGrp="1"/>
          </p:cNvSpPr>
          <p:nvPr>
            <p:ph type="body" idx="1"/>
          </p:nvPr>
        </p:nvSpPr>
        <p:spPr/>
        <p:txBody>
          <a:bodyPr/>
          <a:lstStyle/>
          <a:p>
            <a:r>
              <a:t>能源安全与国家安全</a:t>
            </a:r>
          </a:p>
        </p:txBody>
      </p:sp>
      <p:sp>
        <p:nvSpPr>
          <p:cNvPr id="4" name="Content Placeholder 3"/>
          <p:cNvSpPr>
            <a:spLocks noGrp="1"/>
          </p:cNvSpPr>
          <p:nvPr>
            <p:ph sz="half" idx="2"/>
          </p:nvPr>
        </p:nvSpPr>
        <p:spPr/>
        <p:txBody>
          <a:bodyPr/>
          <a:lstStyle/>
          <a:p>
            <a:r>
              <a:t>1. 能源安全是国家安全的基石，没有能源安全，国家安全就无从谈起。</a:t>
            </a:r>
          </a:p>
          <a:p>
            <a:r>
              <a:t>2. 加油站作为能源供应的重要环节，在能源安全保障中发挥着至关重要的作用。</a:t>
            </a:r>
          </a:p>
          <a:p>
            <a:r>
              <a:t>3. 加油站需要提高能源储备能力，保证能源供应的稳定性，以满足国家安全的需求。</a:t>
            </a:r>
          </a:p>
        </p:txBody>
      </p:sp>
      <p:sp>
        <p:nvSpPr>
          <p:cNvPr id="5" name="Text Placeholder 4"/>
          <p:cNvSpPr>
            <a:spLocks noGrp="1"/>
          </p:cNvSpPr>
          <p:nvPr>
            <p:ph type="body" idx="3"/>
          </p:nvPr>
        </p:nvSpPr>
        <p:spPr/>
        <p:txBody>
          <a:bodyPr/>
          <a:lstStyle/>
          <a:p>
            <a:r>
              <a:t>绿色发展与可持续发展</a:t>
            </a:r>
          </a:p>
        </p:txBody>
      </p:sp>
      <p:sp>
        <p:nvSpPr>
          <p:cNvPr id="6" name="Content Placeholder 5"/>
          <p:cNvSpPr>
            <a:spLocks noGrp="1"/>
          </p:cNvSpPr>
          <p:nvPr>
            <p:ph sz="half" idx="4"/>
          </p:nvPr>
        </p:nvSpPr>
        <p:spPr/>
        <p:txBody>
          <a:bodyPr/>
          <a:lstStyle/>
          <a:p>
            <a:r>
              <a:t>1. 绿色发展是一种以保护环境、节约资源、实现可持续发展为目标的发展模式。</a:t>
            </a:r>
          </a:p>
          <a:p>
            <a:r>
              <a:t>2. 加油站作为能源的供应者，在绿色发展中有着重要的责任和义务。</a:t>
            </a:r>
          </a:p>
          <a:p>
            <a:r>
              <a:t>3. 加油站需要采用清洁能源、提高能源效率、减少污染排放，以实现绿色发展和可持续发展。</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加油站低碳运营背景及意义</a:t>
            </a:r>
          </a:p>
        </p:txBody>
      </p:sp>
      <p:sp>
        <p:nvSpPr>
          <p:cNvPr id="3" name="Text Placeholder 2"/>
          <p:cNvSpPr>
            <a:spLocks noGrp="1"/>
          </p:cNvSpPr>
          <p:nvPr>
            <p:ph type="body" idx="1"/>
          </p:nvPr>
        </p:nvSpPr>
        <p:spPr/>
        <p:txBody>
          <a:bodyPr/>
          <a:lstStyle/>
          <a:p>
            <a:r>
              <a:t>能源革命与技术创新</a:t>
            </a:r>
          </a:p>
        </p:txBody>
      </p:sp>
      <p:sp>
        <p:nvSpPr>
          <p:cNvPr id="4" name="Content Placeholder 3"/>
          <p:cNvSpPr>
            <a:spLocks noGrp="1"/>
          </p:cNvSpPr>
          <p:nvPr>
            <p:ph sz="half" idx="2"/>
          </p:nvPr>
        </p:nvSpPr>
        <p:spPr/>
        <p:txBody>
          <a:bodyPr/>
          <a:lstStyle/>
          <a:p>
            <a:r>
              <a:t>1. 能源革命是指以可再生能源替代传统化石能源，以清洁能源技术替代高污染能源技术的发展趋势。</a:t>
            </a:r>
          </a:p>
          <a:p>
            <a:r>
              <a:t>2. 加油站作为能源供应的重要环节，在能源革命中需要发挥积极的作用。</a:t>
            </a:r>
          </a:p>
          <a:p>
            <a:r>
              <a:t>3. 加油站需要积极采用清洁能源技术，提高能源效率，推动能源革命的进程。</a:t>
            </a:r>
          </a:p>
        </p:txBody>
      </p:sp>
      <p:sp>
        <p:nvSpPr>
          <p:cNvPr id="5" name="Text Placeholder 4"/>
          <p:cNvSpPr>
            <a:spLocks noGrp="1"/>
          </p:cNvSpPr>
          <p:nvPr>
            <p:ph type="body" idx="3"/>
          </p:nvPr>
        </p:nvSpPr>
        <p:spPr/>
        <p:txBody>
          <a:bodyPr/>
          <a:lstStyle/>
          <a:p>
            <a:r>
              <a:t>政策法规与行业发展</a:t>
            </a:r>
          </a:p>
        </p:txBody>
      </p:sp>
      <p:sp>
        <p:nvSpPr>
          <p:cNvPr id="6" name="Content Placeholder 5"/>
          <p:cNvSpPr>
            <a:spLocks noGrp="1"/>
          </p:cNvSpPr>
          <p:nvPr>
            <p:ph sz="half" idx="4"/>
          </p:nvPr>
        </p:nvSpPr>
        <p:spPr/>
        <p:txBody>
          <a:bodyPr/>
          <a:lstStyle/>
          <a:p>
            <a:r>
              <a:t>1. 政策法规是加油站低碳运营的外部约束，它对加油站的低碳运营活动有着直接的影响。</a:t>
            </a:r>
          </a:p>
          <a:p>
            <a:r>
              <a:t>2. 加油站需要积极响应政策法规的要求，制定符合政策法规的低碳运营方案，以确保低碳运营活动的合法性。</a:t>
            </a:r>
          </a:p>
          <a:p>
            <a:r>
              <a:t>3. 政策法规的不断完善将为加油站的低碳运营提供更加有利的政策环境，促进加油站低碳运营的顺利开展。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加油站低碳运营目标与原则</a:t>
            </a:r>
          </a:p>
        </p:txBody>
      </p:sp>
      <p:sp>
        <p:nvSpPr>
          <p:cNvPr id="3" name="Subtitle 2"/>
          <p:cNvSpPr>
            <a:spLocks noGrp="1"/>
          </p:cNvSpPr>
          <p:nvPr>
            <p:ph type="subTitle" idx="1"/>
          </p:nvPr>
        </p:nvSpPr>
        <p:spPr/>
        <p:txBody>
          <a:bodyPr/>
          <a:lstStyle/>
          <a:p>
            <a:r>
              <a:t>加油站低碳运营模式研究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加油站低碳运营目标与原则</a:t>
            </a:r>
          </a:p>
        </p:txBody>
      </p:sp>
      <p:sp>
        <p:nvSpPr>
          <p:cNvPr id="3" name="Text Placeholder 2"/>
          <p:cNvSpPr>
            <a:spLocks noGrp="1"/>
          </p:cNvSpPr>
          <p:nvPr>
            <p:ph type="body" idx="1"/>
          </p:nvPr>
        </p:nvSpPr>
        <p:spPr/>
        <p:txBody>
          <a:bodyPr/>
          <a:lstStyle/>
          <a:p>
            <a:r>
              <a:t>低碳发展理念</a:t>
            </a:r>
          </a:p>
        </p:txBody>
      </p:sp>
      <p:sp>
        <p:nvSpPr>
          <p:cNvPr id="4" name="Content Placeholder 3"/>
          <p:cNvSpPr>
            <a:spLocks noGrp="1"/>
          </p:cNvSpPr>
          <p:nvPr>
            <p:ph sz="half" idx="2"/>
          </p:nvPr>
        </p:nvSpPr>
        <p:spPr/>
        <p:txBody>
          <a:bodyPr/>
          <a:lstStyle/>
          <a:p>
            <a:r>
              <a:t>1. 加油站应坚持以低碳发展理念为指导，将低碳运营作为企业发展的战略目标，全面推动低碳运营管理体系的建设和实施。</a:t>
            </a:r>
          </a:p>
          <a:p>
            <a:r>
              <a:t>2. 加油站应树立“绿色环保、节能减排”的意识，积极采用先进的低碳技术和设备，提高能源利用率，减少温室气体排放。</a:t>
            </a:r>
          </a:p>
          <a:p>
            <a:r>
              <a:t>3. 加油站应积极参与碳交易市场，通过碳排放配额交易，实现碳排放的减量目标。</a:t>
            </a:r>
          </a:p>
        </p:txBody>
      </p:sp>
      <p:sp>
        <p:nvSpPr>
          <p:cNvPr id="5" name="Text Placeholder 4"/>
          <p:cNvSpPr>
            <a:spLocks noGrp="1"/>
          </p:cNvSpPr>
          <p:nvPr>
            <p:ph type="body" idx="3"/>
          </p:nvPr>
        </p:nvSpPr>
        <p:spPr/>
        <p:txBody>
          <a:bodyPr/>
          <a:lstStyle/>
          <a:p>
            <a:r>
              <a:t>能源结构优化</a:t>
            </a:r>
          </a:p>
        </p:txBody>
      </p:sp>
      <p:sp>
        <p:nvSpPr>
          <p:cNvPr id="6" name="Content Placeholder 5"/>
          <p:cNvSpPr>
            <a:spLocks noGrp="1"/>
          </p:cNvSpPr>
          <p:nvPr>
            <p:ph sz="half" idx="4"/>
          </p:nvPr>
        </p:nvSpPr>
        <p:spPr/>
        <p:txBody>
          <a:bodyPr/>
          <a:lstStyle/>
          <a:p>
            <a:r>
              <a:t>1. 加油站应优化能源结构，积极推广新能源汽车的使用，加大充电桩的建设力度，为新能源汽车提供便捷的充电服务。</a:t>
            </a:r>
          </a:p>
          <a:p>
            <a:r>
              <a:t>2. 加油站应充分利用太阳能、风能等可再生能源，作为加油站的能源供给，实现能源的多元化利用。</a:t>
            </a:r>
          </a:p>
          <a:p>
            <a:r>
              <a:t>3. 加油站应合理利用能源，提高能源利用效率，减少能源浪费。</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加油站低碳运营目标与原则</a:t>
            </a:r>
          </a:p>
        </p:txBody>
      </p:sp>
      <p:sp>
        <p:nvSpPr>
          <p:cNvPr id="3" name="Text Placeholder 2"/>
          <p:cNvSpPr>
            <a:spLocks noGrp="1"/>
          </p:cNvSpPr>
          <p:nvPr>
            <p:ph type="body" idx="1"/>
          </p:nvPr>
        </p:nvSpPr>
        <p:spPr/>
        <p:txBody>
          <a:bodyPr/>
          <a:lstStyle/>
          <a:p>
            <a:r>
              <a:t>节能减排措施</a:t>
            </a:r>
          </a:p>
        </p:txBody>
      </p:sp>
      <p:sp>
        <p:nvSpPr>
          <p:cNvPr id="4" name="Content Placeholder 3"/>
          <p:cNvSpPr>
            <a:spLocks noGrp="1"/>
          </p:cNvSpPr>
          <p:nvPr>
            <p:ph sz="half" idx="2"/>
          </p:nvPr>
        </p:nvSpPr>
        <p:spPr/>
        <p:txBody>
          <a:bodyPr/>
          <a:lstStyle/>
          <a:p>
            <a:r>
              <a:t>1. 加油站应加强对能源消耗的监测和分析，及时发现能源浪费问题，并采取有效的节能措施。</a:t>
            </a:r>
          </a:p>
          <a:p>
            <a:r>
              <a:t>2. 加油站应加强对员工的节能减排意识教育，提高员工的节能减排意识，使其养成良好的节能减排习惯。</a:t>
            </a:r>
          </a:p>
          <a:p>
            <a:r>
              <a:t>3. 加油站应定期对加油站的设备进行维护和保养，确保设备处于良好的运行状态，提高能源利用效率。</a:t>
            </a:r>
          </a:p>
        </p:txBody>
      </p:sp>
      <p:sp>
        <p:nvSpPr>
          <p:cNvPr id="5" name="Text Placeholder 4"/>
          <p:cNvSpPr>
            <a:spLocks noGrp="1"/>
          </p:cNvSpPr>
          <p:nvPr>
            <p:ph type="body" idx="3"/>
          </p:nvPr>
        </p:nvSpPr>
        <p:spPr/>
        <p:txBody>
          <a:bodyPr/>
          <a:lstStyle/>
          <a:p>
            <a:r>
              <a:t>绿色采购</a:t>
            </a:r>
          </a:p>
        </p:txBody>
      </p:sp>
      <p:sp>
        <p:nvSpPr>
          <p:cNvPr id="6" name="Content Placeholder 5"/>
          <p:cNvSpPr>
            <a:spLocks noGrp="1"/>
          </p:cNvSpPr>
          <p:nvPr>
            <p:ph sz="half" idx="4"/>
          </p:nvPr>
        </p:nvSpPr>
        <p:spPr/>
        <p:txBody>
          <a:bodyPr/>
          <a:lstStyle/>
          <a:p>
            <a:r>
              <a:t>1. 加油站应坚持绿色采购原则，优先采购节能环保的产品和服务，减少对环境的污染。</a:t>
            </a:r>
          </a:p>
          <a:p>
            <a:r>
              <a:t>2. 加油站应建立绿色采购制度，对供应商进行严格的筛选，确保供应商的产品和服务符合环保要求。</a:t>
            </a:r>
          </a:p>
          <a:p>
            <a:r>
              <a:t>3. 加油站应与供应商建立长期的合作关系，共同研发节能环保的新产品和新技术。</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加油站低碳运营目标与原则</a:t>
            </a:r>
          </a:p>
        </p:txBody>
      </p:sp>
      <p:sp>
        <p:nvSpPr>
          <p:cNvPr id="3" name="Text Placeholder 2"/>
          <p:cNvSpPr>
            <a:spLocks noGrp="1"/>
          </p:cNvSpPr>
          <p:nvPr>
            <p:ph type="body" idx="1"/>
          </p:nvPr>
        </p:nvSpPr>
        <p:spPr/>
        <p:txBody>
          <a:bodyPr/>
          <a:lstStyle/>
          <a:p>
            <a:r>
              <a:t>公众参与</a:t>
            </a:r>
          </a:p>
        </p:txBody>
      </p:sp>
      <p:sp>
        <p:nvSpPr>
          <p:cNvPr id="4" name="Content Placeholder 3"/>
          <p:cNvSpPr>
            <a:spLocks noGrp="1"/>
          </p:cNvSpPr>
          <p:nvPr>
            <p:ph sz="half" idx="2"/>
          </p:nvPr>
        </p:nvSpPr>
        <p:spPr/>
        <p:txBody>
          <a:bodyPr/>
          <a:lstStyle/>
          <a:p>
            <a:r>
              <a:t>1. 加油站应积极开展公众参与活动，向公众宣传低碳运营理念，提高公众的节能减排意识。</a:t>
            </a:r>
          </a:p>
          <a:p>
            <a:r>
              <a:t>2. 加油站应建立公众参与机制，让公众参与到加油站的低碳运营管理中来，共同监督加油站的低碳运营工作。</a:t>
            </a:r>
          </a:p>
          <a:p>
            <a:r>
              <a:t>3. 加油站应定期向公众报告低碳运营的进展情况，接受公众的监督。</a:t>
            </a:r>
          </a:p>
        </p:txBody>
      </p:sp>
      <p:sp>
        <p:nvSpPr>
          <p:cNvPr id="5" name="Text Placeholder 4"/>
          <p:cNvSpPr>
            <a:spLocks noGrp="1"/>
          </p:cNvSpPr>
          <p:nvPr>
            <p:ph type="body" idx="3"/>
          </p:nvPr>
        </p:nvSpPr>
        <p:spPr/>
        <p:txBody>
          <a:bodyPr/>
          <a:lstStyle/>
          <a:p>
            <a:r>
              <a:t>低碳运营绩效评价</a:t>
            </a:r>
          </a:p>
        </p:txBody>
      </p:sp>
      <p:sp>
        <p:nvSpPr>
          <p:cNvPr id="6" name="Content Placeholder 5"/>
          <p:cNvSpPr>
            <a:spLocks noGrp="1"/>
          </p:cNvSpPr>
          <p:nvPr>
            <p:ph sz="half" idx="4"/>
          </p:nvPr>
        </p:nvSpPr>
        <p:spPr/>
        <p:txBody>
          <a:bodyPr/>
          <a:lstStyle/>
          <a:p>
            <a:r>
              <a:t>1. 加油站应建立低碳运营绩效评价体系，对加油站的低碳运营绩效进行定期的评价。</a:t>
            </a:r>
          </a:p>
          <a:p>
            <a:r>
              <a:t>2. 加油站应根据低碳运营绩效评价结果，及时调整低碳运营策略，不断提高低碳运营水平。</a:t>
            </a:r>
          </a:p>
          <a:p>
            <a:r>
              <a:t>3. 加油站应向公众公开低碳运营绩效评价结果，接受公众的监督。</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加油站低碳运营技术与措施</a:t>
            </a:r>
          </a:p>
        </p:txBody>
      </p:sp>
      <p:sp>
        <p:nvSpPr>
          <p:cNvPr id="3" name="Subtitle 2"/>
          <p:cNvSpPr>
            <a:spLocks noGrp="1"/>
          </p:cNvSpPr>
          <p:nvPr>
            <p:ph type="subTitle" idx="1"/>
          </p:nvPr>
        </p:nvSpPr>
        <p:spPr/>
        <p:txBody>
          <a:bodyPr/>
          <a:lstStyle/>
          <a:p>
            <a:r>
              <a:t>加油站低碳运营模式研究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加油站低碳运营技术与措施</a:t>
            </a:r>
          </a:p>
        </p:txBody>
      </p:sp>
      <p:sp>
        <p:nvSpPr>
          <p:cNvPr id="3" name="Text Placeholder 2"/>
          <p:cNvSpPr>
            <a:spLocks noGrp="1"/>
          </p:cNvSpPr>
          <p:nvPr>
            <p:ph type="body" idx="1"/>
          </p:nvPr>
        </p:nvSpPr>
        <p:spPr/>
        <p:txBody>
          <a:bodyPr/>
          <a:lstStyle/>
          <a:p>
            <a:r>
              <a:t>新能源汽车充电技术</a:t>
            </a:r>
          </a:p>
        </p:txBody>
      </p:sp>
      <p:sp>
        <p:nvSpPr>
          <p:cNvPr id="4" name="Content Placeholder 3"/>
          <p:cNvSpPr>
            <a:spLocks noGrp="1"/>
          </p:cNvSpPr>
          <p:nvPr>
            <p:ph sz="half" idx="2"/>
          </p:nvPr>
        </p:nvSpPr>
        <p:spPr/>
        <p:txBody>
          <a:bodyPr/>
          <a:lstStyle/>
          <a:p>
            <a:r>
              <a:t>1. 充电桩技术： 加油站可以安装各种类型的充电桩，如直流快充桩、交流慢充桩和无线充电装置，以满足不同类型新能源汽车的充电需求。</a:t>
            </a:r>
          </a:p>
          <a:p>
            <a:r>
              <a:t>2. 能源转换技术： 加油站可以利用太阳能、风能等可再生能源发电，并通过储能系统储存电能。通过能源转换，加油站可以实现自给自足，并向电网提供清洁能源。</a:t>
            </a:r>
          </a:p>
          <a:p>
            <a:r>
              <a:t>3. 充电管理技术： 加油站可以引入智能充电管理系统，实现对充电桩的统一管理和调度。通过智能充电管理系统，加油站可以优化充电效率，降低充电成本，并提高充电服务的可靠性。</a:t>
            </a:r>
          </a:p>
        </p:txBody>
      </p:sp>
      <p:sp>
        <p:nvSpPr>
          <p:cNvPr id="5" name="Text Placeholder 4"/>
          <p:cNvSpPr>
            <a:spLocks noGrp="1"/>
          </p:cNvSpPr>
          <p:nvPr>
            <p:ph type="body" idx="3"/>
          </p:nvPr>
        </p:nvSpPr>
        <p:spPr/>
        <p:txBody>
          <a:bodyPr/>
          <a:lstStyle/>
          <a:p>
            <a:r>
              <a:t>加氢技术</a:t>
            </a:r>
          </a:p>
        </p:txBody>
      </p:sp>
      <p:sp>
        <p:nvSpPr>
          <p:cNvPr id="6" name="Content Placeholder 5"/>
          <p:cNvSpPr>
            <a:spLocks noGrp="1"/>
          </p:cNvSpPr>
          <p:nvPr>
            <p:ph sz="half" idx="4"/>
          </p:nvPr>
        </p:nvSpPr>
        <p:spPr/>
        <p:txBody>
          <a:bodyPr/>
          <a:lstStyle/>
          <a:p>
            <a:r>
              <a:t>1. 氢气生产技术： 加油站可以采用电解水制氢、天然气重整制氢等技术生产氢气。这些技术可以大规模生产氢气，并通过管道或卡车运输到加油站。</a:t>
            </a:r>
          </a:p>
          <a:p>
            <a:r>
              <a:t>2. 氢气储存技术： 加油站可以采用高压气瓶、液态氢储罐等技术储存氢气。这些技术可以安全可靠地储存氢气，并满足加油站的氢气供应需求。</a:t>
            </a:r>
          </a:p>
          <a:p>
            <a:r>
              <a:t>3. 加氢技术： 加油站可以采用高压加氢机、液态氢加氢机等设备为氢燃料电池汽车加氢。这些设备可以快速、高效地为氢燃料电池汽车加氢，满足氢燃料电池汽车的氢气补给需求。</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加油站低碳运营技术与措施</a:t>
            </a:r>
          </a:p>
        </p:txBody>
      </p:sp>
      <p:sp>
        <p:nvSpPr>
          <p:cNvPr id="3" name="Text Placeholder 2"/>
          <p:cNvSpPr>
            <a:spLocks noGrp="1"/>
          </p:cNvSpPr>
          <p:nvPr>
            <p:ph type="body" idx="1"/>
          </p:nvPr>
        </p:nvSpPr>
        <p:spPr/>
        <p:txBody>
          <a:bodyPr/>
          <a:lstStyle/>
          <a:p>
            <a:r>
              <a:t>储能技术</a:t>
            </a:r>
          </a:p>
        </p:txBody>
      </p:sp>
      <p:sp>
        <p:nvSpPr>
          <p:cNvPr id="4" name="Content Placeholder 3"/>
          <p:cNvSpPr>
            <a:spLocks noGrp="1"/>
          </p:cNvSpPr>
          <p:nvPr>
            <p:ph sz="half" idx="2"/>
          </p:nvPr>
        </p:nvSpPr>
        <p:spPr/>
        <p:txBody>
          <a:bodyPr/>
          <a:lstStyle/>
          <a:p>
            <a:r>
              <a:t>1. 电池储能技术： 加油站可以安装电池储能系统，如锂离子电池储能系统、铅酸电池储能系统等，以储存可再生能源发电产生的电能。通过电池储能技术，加油站可以实现自给自足，并向电网提供清洁能源。</a:t>
            </a:r>
          </a:p>
          <a:p>
            <a:r>
              <a:t>2. 抽水蓄能技术： 加油站可以与抽水蓄能电站合作，利用电网低谷时段的电能将水抽到高处，并在电网高峰时段释放水流发电。通过抽水蓄能技术，加油站可以实现电能的储存和释放，并提高电网的稳定性。</a:t>
            </a:r>
          </a:p>
          <a:p>
            <a:r>
              <a:t>3. 压缩空气储能技术： 加油站可以采用压缩空气储能技术，利用电网低谷时段的电能压缩空气，并在电网高峰时段释放压缩空气发电。通过压缩空气储能技术，加油站可以实现电能的储存和释放，并提高电网的稳定性。</a:t>
            </a:r>
          </a:p>
        </p:txBody>
      </p:sp>
      <p:sp>
        <p:nvSpPr>
          <p:cNvPr id="5" name="Text Placeholder 4"/>
          <p:cNvSpPr>
            <a:spLocks noGrp="1"/>
          </p:cNvSpPr>
          <p:nvPr>
            <p:ph type="body" idx="3"/>
          </p:nvPr>
        </p:nvSpPr>
        <p:spPr/>
        <p:txBody>
          <a:bodyPr/>
          <a:lstStyle/>
          <a:p>
            <a:r>
              <a:t>智能能源管理技术</a:t>
            </a:r>
          </a:p>
        </p:txBody>
      </p:sp>
      <p:sp>
        <p:nvSpPr>
          <p:cNvPr id="6" name="Content Placeholder 5"/>
          <p:cNvSpPr>
            <a:spLocks noGrp="1"/>
          </p:cNvSpPr>
          <p:nvPr>
            <p:ph sz="half" idx="4"/>
          </p:nvPr>
        </p:nvSpPr>
        <p:spPr/>
        <p:txBody>
          <a:bodyPr/>
          <a:lstStyle/>
          <a:p>
            <a:r>
              <a:t>1. 能源数据采集分析技术： 加油站可以利用传感器、智能仪表等设备采集能源使用数据，并通过大数据分析技术对这些数据进行处理和分析。通过能源数据采集分析技术，加油站可以了解能源使用情况，并为能源管理提供决策支持。</a:t>
            </a:r>
          </a:p>
          <a:p>
            <a:r>
              <a:t>2. 能源预测技术： 加油站可以利用人工智能、机器学习等技术对能源需求进行预测。通过能源预测技术，加油站可以提前做好能源供应计划，并避免能源短缺或浪费。</a:t>
            </a:r>
          </a:p>
          <a:p>
            <a:r>
              <a:t>3. 能源优化调度技术： 加油站可以利用优化算法、数学建模等技术对能源资源进行优化调度。通过能源优化调度技术，加油站可以提高能源利用效率，并降低能源成本。</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加油站低碳运营技术与措施</a:t>
            </a:r>
          </a:p>
        </p:txBody>
      </p:sp>
      <p:sp>
        <p:nvSpPr>
          <p:cNvPr id="3" name="Text Placeholder 2"/>
          <p:cNvSpPr>
            <a:spLocks noGrp="1"/>
          </p:cNvSpPr>
          <p:nvPr>
            <p:ph type="body" idx="1"/>
          </p:nvPr>
        </p:nvSpPr>
        <p:spPr/>
        <p:txBody>
          <a:bodyPr/>
          <a:lstStyle/>
          <a:p>
            <a:r>
              <a:t>电动汽车换电技术</a:t>
            </a:r>
          </a:p>
        </p:txBody>
      </p:sp>
      <p:sp>
        <p:nvSpPr>
          <p:cNvPr id="4" name="Content Placeholder 3"/>
          <p:cNvSpPr>
            <a:spLocks noGrp="1"/>
          </p:cNvSpPr>
          <p:nvPr>
            <p:ph sz="half" idx="2"/>
          </p:nvPr>
        </p:nvSpPr>
        <p:spPr/>
        <p:txBody>
          <a:bodyPr/>
          <a:lstStyle/>
          <a:p>
            <a:r>
              <a:t>1. 电池更换技术： 加油站可以提供电池更换服务，允许电动汽车用户快速更换电池，从而避免长时间充电的等待。通过电池更换技术，加油站可以提高电动汽车的使用便利性，并鼓励更多用户使用电动汽车。</a:t>
            </a:r>
          </a:p>
          <a:p>
            <a:r>
              <a:t>2. 电池回收利用技术： 加油站可以与电池制造商合作，回收利用废旧电池。通过电池回收利用技术，加油站可以减少电池对环境的污染，并获得经济效益。</a:t>
            </a:r>
          </a:p>
          <a:p>
            <a:r>
              <a:t>3. 电池检测技术： 加油站可以提供电池检测服务，帮助电动汽车用户检测电池的健康状况。通过电池检测技术，加油站可以提高电动汽车的行驶安全性，并延长电池的使用寿命。</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加油站低碳运营绩效评估</a:t>
            </a:r>
          </a:p>
        </p:txBody>
      </p:sp>
      <p:sp>
        <p:nvSpPr>
          <p:cNvPr id="3" name="Subtitle 2"/>
          <p:cNvSpPr>
            <a:spLocks noGrp="1"/>
          </p:cNvSpPr>
          <p:nvPr>
            <p:ph type="subTitle" idx="1"/>
          </p:nvPr>
        </p:nvSpPr>
        <p:spPr/>
        <p:txBody>
          <a:bodyPr/>
          <a:lstStyle/>
          <a:p>
            <a:r>
              <a:t>加油站低碳运营模式研究</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https://d.book118.com/776041214000010050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加油站低碳运营背景及意义</vt:lpstr>
      <vt:lpstr> 加油站低碳运营背景及意义</vt:lpstr>
      <vt:lpstr> 加油站低碳运营背景及意义</vt:lpstr>
      <vt:lpstr> 加油站低碳运营背景及意义</vt:lpstr>
      <vt:lpstr> 加油站低碳运营目标与原则</vt:lpstr>
      <vt:lpstr> 加油站低碳运营目标与原则</vt:lpstr>
      <vt:lpstr> 加油站低碳运营目标与原则</vt:lpstr>
      <vt:lpstr> 加油站低碳运营目标与原则</vt:lpstr>
      <vt:lpstr> 加油站低碳运营技术与措施</vt:lpstr>
      <vt:lpstr> 加油站低碳运营技术与措施</vt:lpstr>
      <vt:lpstr> 加油站低碳运营技术与措施</vt:lpstr>
      <vt:lpstr> 加油站低碳运营技术与措施</vt:lpstr>
      <vt:lpstr> 加油站低碳运营绩效评估</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2024-09-15T00:30:37.342</cp:lastPrinted>
  <dcterms:created xsi:type="dcterms:W3CDTF">2024-09-14T16:30:37Z</dcterms:created>
  <dcterms:modified xsi:type="dcterms:W3CDTF">2024-09-14T16:30:39Z</dcterms:modified>
</cp:coreProperties>
</file>