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AE6260-44A4-4CB3-A691-B289DA593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34827-C225-4B1C-8B37-05D3F7053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50676-C130-4075-9495-DB00C57A6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163334-E117-460D-842D-892B8E513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E760C7-86C3-4A7B-9BAF-50145E9DC7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DC18C8-ACFD-4E96-A4AA-BC7D8B92EB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CCFE22-4E13-47CA-BAAC-EB53184040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BD66F0-E8A6-4023-BC9E-0274185DF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A3FF54-A701-4A29-9782-98DB0BA2A3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BB60E-2E01-4AA3-B04F-ADB10D159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06CA5-DE56-482C-A79B-6E3601678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4220101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电缆维护安全管理制度培训</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电缆维护安全管理概述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电缆基本知识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电缆维护操作规范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实际操作演示与案例分析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培训总结与考核</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电缆维护安全管理概述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电缆维护的重要性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保障电力传输安全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电缆是电力系统的重要组成部分，其维护工作直接关系到电力传输的安全和稳定。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延长电缆使用寿命</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通过定期维护和保养，可以延长电缆的使用寿命，提高电力系统的经济效益。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预防故障发生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电缆故障往往会导致电力系统中断或设备损坏，通过维护可以及时发现并处理潜在故障，避免事故发生。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提高维护人员安全意识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安全管理制度可以加强对维护人员的安全培训和教育，提高其安全意识和操作技能。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保障人身和设备安全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安全管理制度的制定和执行可以有效保障维护人员的人身安全和设备的正常运行。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规范电缆维护流程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通过建立安全管理制度，可以规范电缆的维护流程，确保维护工作有序进行。</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59" r="256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培训内容包括电缆的结构、类型、性能等基本知识，使维护人员对电缆有全面的了解。</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电缆基本知识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培训将详细介绍电缆维护的操作规范，包括维护前的准备、维护过程中的注意事项以及维护后的检查等。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维护操作规范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培训内容将重点强调电缆维护过程中的安全防护措施，如佩戴个人防护用品、注意周围环境安全等。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安全防护措施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培训将教授维护人员如何识别和处理常见的电缆故障，提高其应对突发情况的能力。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故障识别与处理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电缆基本知识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537" b="2553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包括导体、绝缘层、屏蔽层、护套等部分，各部分材料不同，性能各异。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根据电压等级、使用场合、导体材料等不同，电缆可分为多种类型，如低压电缆、中压电缆、高压电缆、控制电缆、通信电缆等。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电缆结构与类型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电缆类型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电缆结构</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包括导体电阻、绝缘电阻、耐压强度等，是保证电缆正常传输电能的基础。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电气性能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523" r="1152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机械性能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热性能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0815" b="1081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包括拉伸强度、弯曲半径、耐磨性等，关系到电缆在安装和使用过程中的可靠性和耐久性。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包括载流量、热稳定性等，影响电缆的传输效率和安全性能。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电缆性能参数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常见的电缆故障包括短路、断路、接地、绝缘击穿等，可能导致设备损坏、火灾等严重后果。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故障类型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电缆故障的原因多种多样，如绝缘老化、外力损伤、安装不当、过电压等。为了预防故障的发生，需要定期进行维护和检查。</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故障原因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电缆故障类型及原因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电缆维护操作规范</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定期检查电缆外皮是否完好，有无破损、老化、变形等现象，确保电缆绝缘性能良好。</a:t>
            </a:r>
          </a:p>
        </p:txBody>
      </p:sp>
      <p:pic>
        <p:nvPicPr>
          <p:cNvPr id="4" name="Picture 4"/>
          <p:cNvPicPr>
            <a:picLocks noChangeAspect="1"/>
          </p:cNvPicPr>
          <p:nvPr/>
        </p:nvPicPr>
        <p:blipFill>
          <a:blip r:embed="rId2"/>
          <a:srcRect l="15500" r="15500"/>
          <a:stretch>
            <a:fillRect/>
          </a:stretch>
        </p:blipFill>
        <p:spPr>
          <a:xfrm>
            <a:off x="1602827" y="1536628"/>
            <a:ext cx="1898908"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125" r="161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电缆外观检查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检查电缆接头是否紧固，有无松动、脱落或接触不良等情况，确保电缆连接可靠。</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电缆连接检查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实时监测电缆运行温度，防止因过热引起的绝缘损坏或火灾事故。</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电缆温度监测</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日常维护与检查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定期清除电缆表面的灰尘、油污等杂质，保持电缆清洁干燥，防止绝缘性能下降。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电缆清洁保养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定期对电缆进行绝缘电阻测试，确保电缆绝缘性能符合安全要求。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电缆绝缘测试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按照相关规定对电缆进行预防性试验，如耐压试验、局部放电试验等，提前发现潜在故障。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电缆预防性试验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定期维护与保养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https://d.book118.com/776042201010010041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2024-09-07T17:24:11.117</cp:lastPrinted>
  <dcterms:created xsi:type="dcterms:W3CDTF">2024-09-07T09:24:11Z</dcterms:created>
  <dcterms:modified xsi:type="dcterms:W3CDTF">2024-09-07T09:24:13Z</dcterms:modified>
</cp:coreProperties>
</file>