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xlsx" ContentType="application/vnd.openxmlformats-officedocument.spreadsheetml.sheet"/>
  <Default Extension="png" ContentType="image/png"/>
  <Default Extension="wdp" ContentType="image/vnd.ms-photo"/>
  <Override PartName="/docProps/app.xml" ContentType="application/vnd.openxmlformats-officedocument.extended-properties+xml"/>
  <Override PartName="/docProps/core.xml" ContentType="application/vnd.openxmlformats-package.core-properties+xml"/>
  <Override PartName="/ppt/charts/chart1.xml" ContentType="application/vnd.openxmlformats-officedocument.drawingml.chart+xml"/>
  <Override PartName="/ppt/charts/colors1.xml" ContentType="application/vnd.ms-office.chartcolorstyle+xml"/>
  <Override PartName="/ppt/charts/style1.xml" ContentType="application/vnd.ms-office.chartstyl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theme/themeOverride15.xml" ContentType="application/vnd.openxmlformats-officedocument.themeOverride+xml"/>
  <Override PartName="/ppt/theme/themeOverride16.xml" ContentType="application/vnd.openxmlformats-officedocument.themeOverride+xml"/>
  <Override PartName="/ppt/theme/themeOverride17.xml" ContentType="application/vnd.openxmlformats-officedocument.themeOverride+xml"/>
  <Override PartName="/ppt/theme/themeOverride18.xml" ContentType="application/vnd.openxmlformats-officedocument.themeOverride+xml"/>
  <Override PartName="/ppt/theme/themeOverride19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  <p:sldMasterId id="2147483683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8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tags" Target="tags/tag25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charts/_rels/chart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.xlsx" /><Relationship Id="rId2" Type="http://schemas.microsoft.com/office/2011/relationships/chartColorStyle" Target="colors1.xml" /><Relationship Id="rId3" Type="http://schemas.microsoft.com/office/2011/relationships/chartStyle" Target="style1.xml" /></Relationships>
</file>

<file path=ppt/charts/chart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4"/>
    </mc:Choice>
    <mc:Fallback>
      <c:style val="4"/>
    </mc:Fallback>
  </mc:AlternateContent>
  <c:chart>
    <c:autoTitleDeleted val="1"/>
    <c:plotArea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系列 1</c:v>
                </c:pt>
              </c:strCache>
            </c:strRef>
          </c:tx>
          <c:spPr>
            <a:solidFill>
              <a:schemeClr val="accent2">
                <a:shade val="65000"/>
              </a:schemeClr>
            </a:solidFill>
            <a:ln>
              <a:noFill/>
            </a:ln>
            <a:effectLst/>
          </c:spPr>
          <c:invertIfNegative val="0"/>
          <c:cat>
            <c:strRef>
              <c:f>Sheet1!$A$2:$A$3</c:f>
              <c:strCache>
                <c:ptCount val="2"/>
                <c:pt idx="0">
                  <c:v>类别 1</c:v>
                </c:pt>
                <c:pt idx="1">
                  <c:v>类别 2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4.3</c:v>
                </c:pt>
                <c:pt idx="1">
                  <c:v>2.5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15B-4F79-9112-4B9A8DA007B8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系列 2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Sheet1!$A$2:$A$3</c:f>
              <c:strCache>
                <c:ptCount val="2"/>
                <c:pt idx="0">
                  <c:v>类别 1</c:v>
                </c:pt>
                <c:pt idx="1">
                  <c:v>类别 2</c:v>
                </c:pt>
              </c:strCache>
            </c:strRef>
          </c:cat>
          <c:val>
            <c:numRef>
              <c:f>Sheet1!$C$2:$C$3</c:f>
              <c:numCache>
                <c:formatCode>General</c:formatCode>
                <c:ptCount val="2"/>
                <c:pt idx="0">
                  <c:v>2.4</c:v>
                </c:pt>
                <c:pt idx="1">
                  <c:v>4.4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115B-4F79-9112-4B9A8DA007B8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系列 3</c:v>
                </c:pt>
              </c:strCache>
            </c:strRef>
          </c:tx>
          <c:spPr>
            <a:solidFill>
              <a:schemeClr val="accent2">
                <a:tint val="65000"/>
              </a:schemeClr>
            </a:solidFill>
            <a:ln>
              <a:noFill/>
            </a:ln>
            <a:effectLst/>
          </c:spPr>
          <c:invertIfNegative val="0"/>
          <c:cat>
            <c:strRef>
              <c:f>Sheet1!$A$2:$A$3</c:f>
              <c:strCache>
                <c:ptCount val="2"/>
                <c:pt idx="0">
                  <c:v>类别 1</c:v>
                </c:pt>
                <c:pt idx="1">
                  <c:v>类别 2</c:v>
                </c:pt>
              </c:strCache>
            </c:strRef>
          </c:cat>
          <c:val>
            <c:numRef>
              <c:f>Sheet1!$D$2:$D$3</c:f>
              <c:numCache>
                <c:formatCode>General</c:formatCode>
                <c:ptCount val="2"/>
                <c:pt idx="0">
                  <c:v>2</c:v>
                </c:pt>
                <c:pt idx="1">
                  <c:v>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115B-4F79-9112-4B9A8DA007B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182"/>
        <c:overlap/>
        <c:axId val="43452960"/>
        <c:axId val="43450664"/>
      </c:barChart>
      <c:catAx>
        <c:axId val="43452960"/>
        <c:scaling>
          <c:orientation/>
        </c:scaling>
        <c:delete val="1"/>
        <c:axPos val="l"/>
        <c:numFmt formatCode="General" sourceLinked="1"/>
        <c:majorTickMark val="none"/>
        <c:minorTickMark val="none"/>
        <c:crossAx val="43450664"/>
        <c:auto val="0"/>
        <c:lblAlgn val="ctr"/>
        <c:lblOffset/>
        <c:noMultiLvlLbl val="0"/>
      </c:catAx>
      <c:valAx>
        <c:axId val="43450664"/>
        <c:scaling>
          <c:orientation/>
        </c:scaling>
        <c:delete val="1"/>
        <c:axPos val="b"/>
        <c:numFmt formatCode="General" sourceLinked="1"/>
        <c:majorTickMark val="none"/>
        <c:minorTickMark val="none"/>
        <c:crossAx val="43452960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p>
      <a:pPr>
        <a:defRPr lang="zh-CN" smtId="4294967295">
          <a:latin typeface="+mn-lt"/>
          <a:ea typeface="+mn-ea"/>
          <a:cs typeface="+mn-ea"/>
          <a:sym typeface="+mn-lt"/>
        </a:defRPr>
      </a:pPr>
      <a:endParaRPr lang="zh-CN" smtId="4294967295">
        <a:latin typeface="+mn-lt"/>
        <a:ea typeface="+mn-ea"/>
        <a:cs typeface="+mn-ea"/>
        <a:sym typeface="+mn-lt"/>
      </a:endParaRPr>
    </a:p>
  </c:txPr>
  <c:externalData r:id="rId1">
    <c:autoUpdate val="0"/>
  </c:externalData>
</c:chartSpace>
</file>

<file path=ppt/charts/colors1.xml><?xml version="1.0" encoding="utf-8"?>
<cs:colorStyle xmlns:a="http://schemas.openxmlformats.org/drawingml/2006/main" xmlns:cs="http://schemas.microsoft.com/office/drawing/2012/chartStyle" meth="withinLinear" id="15">
  <a:schemeClr val="accent2"/>
</cs:colorStyle>
</file>

<file path=ppt/charts/style1.xml><?xml version="1.0" encoding="utf-8"?>
<cs:chartStyle xmlns:a="http://schemas.openxmlformats.org/drawingml/2006/main" xmlns:r="http://schemas.openxmlformats.org/officeDocument/2006/relationships" xmlns:cs="http://schemas.microsoft.com/office/drawing/2012/chartStyle" id="21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5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5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5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5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5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5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5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5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C4BE3E-8CA0-4D68-896A-87772D311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D20BAE-A3B6-4782-988E-56823BBF5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5AB0CB-2EBE-4D16-BC9E-2F9E6E222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0BC8AC-3F99-4833-94AF-0C3CB188B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CAC226-6121-428E-A7EF-3BE3EE44D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6BAF61-FEB2-4500-9414-B11B7AD1A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6B43E2-8F46-409F-8BA7-B2045AD32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655000-E30F-46C0-A694-F42616A68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E9B050-5EF1-4057-B36F-08FB7BA13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FBE371-EEC3-484B-B85E-8F016C0CB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011952-F8FD-46F8-AC21-D04AC8B45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单击以编辑母版副标题样式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15649-C3EF-475A-97B4-3F4720D6966E}" type="datetimeFigureOut">
              <a:rPr lang="zh-CN" altLang="en-US" smtClean="0"/>
              <a:t>2021/3/3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CCF5D7-5321-44DD-95EE-A82FF96B338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17653749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15649-C3EF-475A-97B4-3F4720D6966E}" type="datetimeFigureOut">
              <a:rPr lang="zh-CN" altLang="en-US" smtClean="0"/>
              <a:t>2021/3/3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CCF5D7-5321-44DD-95EE-A82FF96B338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3876182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15649-C3EF-475A-97B4-3F4720D6966E}" type="datetimeFigureOut">
              <a:rPr lang="zh-CN" altLang="en-US" smtClean="0"/>
              <a:t>2021/3/3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CCF5D7-5321-44DD-95EE-A82FF96B338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06353974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15649-C3EF-475A-97B4-3F4720D6966E}" type="datetimeFigureOut">
              <a:rPr lang="zh-CN" altLang="en-US" smtClean="0"/>
              <a:t>2021/3/3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CCF5D7-5321-44DD-95EE-A82FF96B338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55813581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15649-C3EF-475A-97B4-3F4720D6966E}" type="datetimeFigureOut">
              <a:rPr lang="zh-CN" altLang="en-US" smtClean="0"/>
              <a:t>2021/3/3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CCF5D7-5321-44DD-95EE-A82FF96B338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78445327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15649-C3EF-475A-97B4-3F4720D6966E}" type="datetimeFigureOut">
              <a:rPr lang="zh-CN" altLang="en-US" smtClean="0"/>
              <a:t>2021/3/3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CCF5D7-5321-44DD-95EE-A82FF96B338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79599780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15649-C3EF-475A-97B4-3F4720D6966E}" type="datetimeFigureOut">
              <a:rPr lang="zh-CN" altLang="en-US" smtClean="0"/>
              <a:t>2021/3/3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CCF5D7-5321-44DD-95EE-A82FF96B338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52269270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15649-C3EF-475A-97B4-3F4720D6966E}" type="datetimeFigureOut">
              <a:rPr lang="zh-CN" altLang="en-US" smtClean="0"/>
              <a:t>2021/3/3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CCF5D7-5321-44DD-95EE-A82FF96B338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9996734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15649-C3EF-475A-97B4-3F4720D6966E}" type="datetimeFigureOut">
              <a:rPr lang="zh-CN" altLang="en-US" smtClean="0"/>
              <a:t>2021/3/3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CCF5D7-5321-44DD-95EE-A82FF96B338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23364093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15649-C3EF-475A-97B4-3F4720D6966E}" type="datetimeFigureOut">
              <a:rPr lang="zh-CN" altLang="en-US" smtClean="0"/>
              <a:t>2021/3/3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CCF5D7-5321-44DD-95EE-A82FF96B338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54027171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15649-C3EF-475A-97B4-3F4720D6966E}" type="datetimeFigureOut">
              <a:rPr lang="zh-CN" altLang="en-US" smtClean="0"/>
              <a:t>2021/3/3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CCF5D7-5321-44DD-95EE-A82FF96B338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74741050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 userDrawn="1"/>
        </p:nvSpPr>
        <p:spPr>
          <a:xfrm rot="10800000">
            <a:off x="0" y="0"/>
            <a:ext cx="12192000" cy="6858000"/>
          </a:xfrm>
          <a:prstGeom prst="rect">
            <a:avLst/>
          </a:prstGeom>
          <a:gradFill>
            <a:gsLst>
              <a:gs pos="0">
                <a:srgbClr val="CAE5F6">
                  <a:alpha val="0"/>
                </a:srgbClr>
              </a:gs>
              <a:gs pos="100000">
                <a:srgbClr val="BDE0F5">
                  <a:alpha val="51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 spd="slow" advTm="5000">
    <p:push dir="u"/>
  </p:transition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 advTm="5000">
    <p:push dir="u"/>
  </p:transition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 advTm="5000">
    <p:push dir="u"/>
  </p:transition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图片 15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616" y="0"/>
            <a:ext cx="12192000" cy="6938457"/>
          </a:xfrm>
          <a:prstGeom prst="rect">
            <a:avLst/>
          </a:prstGeom>
        </p:spPr>
      </p:pic>
    </p:spTree>
  </p:cSld>
  <p:clrMapOvr>
    <a:masterClrMapping/>
  </p:clrMapOvr>
  <p:transition spd="slow" advTm="5000">
    <p:push dir="u"/>
  </p:transition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 advTm="5000">
    <p:push dir="u"/>
  </p:transition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6B239B-9EF1-49BB-955C-EADB45508539}" type="datetimeFigureOut">
              <a:rPr lang="zh-CN" altLang="en-US" smtClean="0"/>
              <a:t>2019/3/26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E1CD2-9E1A-475E-AD3E-ED1E181E48C1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 advTm="5000">
    <p:push dir="u"/>
  </p:transition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6B239B-9EF1-49BB-955C-EADB45508539}" type="datetimeFigureOut">
              <a:rPr lang="zh-CN" altLang="en-US" smtClean="0"/>
              <a:t>2019/3/26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E1CD2-9E1A-475E-AD3E-ED1E181E48C1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 advTm="5000">
    <p:push dir="u"/>
  </p:transition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6B239B-9EF1-49BB-955C-EADB45508539}" type="datetimeFigureOut">
              <a:rPr lang="zh-CN" altLang="en-US" smtClean="0"/>
              <a:t>2019/3/26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E1CD2-9E1A-475E-AD3E-ED1E181E48C1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 advTm="5000">
    <p:push dir="u"/>
  </p:transition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6B239B-9EF1-49BB-955C-EADB45508539}" type="datetimeFigureOut">
              <a:rPr lang="zh-CN" altLang="en-US" smtClean="0"/>
              <a:t>2019/3/26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E1CD2-9E1A-475E-AD3E-ED1E181E48C1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 advTm="5000">
    <p:push dir="u"/>
  </p:transition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/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6B239B-9EF1-49BB-955C-EADB45508539}" type="datetimeFigureOut">
              <a:rPr lang="zh-CN" altLang="en-US" smtClean="0"/>
              <a:t>2019/3/26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E1CD2-9E1A-475E-AD3E-ED1E181E48C1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 advTm="5000">
    <p:push dir="u"/>
  </p:transition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6B239B-9EF1-49BB-955C-EADB45508539}" type="datetimeFigureOut">
              <a:rPr lang="zh-CN" altLang="en-US" smtClean="0"/>
              <a:t>2019/3/26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E1CD2-9E1A-475E-AD3E-ED1E181E48C1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 advTm="5000">
    <p:push dir="u"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1">
          <a:blip r:embed="rId12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DA15649-C3EF-475A-97B4-3F4720D6966E}" type="datetimeFigureOut">
              <a:rPr lang="zh-CN" altLang="en-US" smtClean="0"/>
              <a:t>2021/3/3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DCCF5D7-5321-44DD-95EE-A82FF96B338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287625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F6B239B-9EF1-49BB-955C-EADB45508539}" type="datetimeFigureOut">
              <a:rPr lang="zh-CN" altLang="en-US" smtClean="0"/>
              <a:t>2019/3/26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99E1CD2-9E1A-475E-AD3E-ED1E181E48C1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ransition spd="slow" advTm="5000">
    <p:push dir="u"/>
  </p:transition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Override" Target="../theme/themeOverride1.xml" /><Relationship Id="rId3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hemeOverride" Target="../theme/themeOverride2.xml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image" Target="../media/image6.png" /><Relationship Id="rId6" Type="http://schemas.openxmlformats.org/officeDocument/2006/relationships/image" Target="../media/image7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hemeOverride" Target="../theme/themeOverride3.xml" /><Relationship Id="rId3" Type="http://schemas.openxmlformats.org/officeDocument/2006/relationships/image" Target="../media/image8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hemeOverride" Target="../theme/themeOverride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hemeOverride" Target="../theme/themeOverride5.xml" /><Relationship Id="rId3" Type="http://schemas.openxmlformats.org/officeDocument/2006/relationships/image" Target="../media/image9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hemeOverride" Target="../theme/themeOverride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hemeOverride" Target="../theme/themeOverride7.xml" /><Relationship Id="rId3" Type="http://schemas.openxmlformats.org/officeDocument/2006/relationships/image" Target="../media/image8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hemeOverride" Target="../theme/themeOverride8.xml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Override" Target="../theme/themeOverride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hemeOverride" Target="../theme/themeOverride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hemeOverride" Target="../theme/themeOverride11.xml" /><Relationship Id="rId3" Type="http://schemas.openxmlformats.org/officeDocument/2006/relationships/image" Target="../media/image8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hemeOverride" Target="../theme/themeOverride12.xml" /><Relationship Id="rId3" Type="http://schemas.openxmlformats.org/officeDocument/2006/relationships/chart" Target="../charts/chart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hemeOverride" Target="../theme/themeOverride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hemeOverride" Target="../theme/themeOverride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hemeOverride" Target="../theme/themeOverride15.xml" /><Relationship Id="rId3" Type="http://schemas.openxmlformats.org/officeDocument/2006/relationships/image" Target="../media/image8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hemeOverride" Target="../theme/themeOverride16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tags" Target="../tags/tag22.xml" /><Relationship Id="rId25" Type="http://schemas.openxmlformats.org/officeDocument/2006/relationships/image" Target="../media/image11.jpeg" /><Relationship Id="rId26" Type="http://schemas.openxmlformats.org/officeDocument/2006/relationships/tags" Target="../tags/tag23.xml" /><Relationship Id="rId27" Type="http://schemas.openxmlformats.org/officeDocument/2006/relationships/image" Target="../media/image12.jpeg" /><Relationship Id="rId28" Type="http://schemas.openxmlformats.org/officeDocument/2006/relationships/tags" Target="../tags/tag24.xml" /><Relationship Id="rId3" Type="http://schemas.openxmlformats.org/officeDocument/2006/relationships/tags" Target="../tags/tag1.xml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hemeOverride" Target="../theme/themeOverride17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hemeOverride" Target="../theme/themeOverride18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Override" Target="../theme/themeOverride19.xml" /><Relationship Id="rId3" Type="http://schemas.openxmlformats.org/officeDocument/2006/relationships/image" Target="../media/image3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microsoft.com/office/2007/relationships/hdphoto" Target="../media/image21.wdp" /><Relationship Id="rId11" Type="http://schemas.openxmlformats.org/officeDocument/2006/relationships/image" Target="../media/image22.png" /><Relationship Id="rId12" Type="http://schemas.openxmlformats.org/officeDocument/2006/relationships/image" Target="../media/image23.png" /><Relationship Id="rId13" Type="http://schemas.openxmlformats.org/officeDocument/2006/relationships/image" Target="../media/image24.png" /><Relationship Id="rId14" Type="http://schemas.openxmlformats.org/officeDocument/2006/relationships/image" Target="../media/image25.png" /><Relationship Id="rId2" Type="http://schemas.openxmlformats.org/officeDocument/2006/relationships/image" Target="../media/image13.jpe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Relationship Id="rId5" Type="http://schemas.openxmlformats.org/officeDocument/2006/relationships/image" Target="../media/image16.png" /><Relationship Id="rId6" Type="http://schemas.microsoft.com/office/2007/relationships/hdphoto" Target="../media/image17.wdp" /><Relationship Id="rId7" Type="http://schemas.openxmlformats.org/officeDocument/2006/relationships/image" Target="../media/image18.png" /><Relationship Id="rId8" Type="http://schemas.openxmlformats.org/officeDocument/2006/relationships/image" Target="../media/image19.png" /><Relationship Id="rId9" Type="http://schemas.openxmlformats.org/officeDocument/2006/relationships/image" Target="../media/image20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04324221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375" b="25469"/>
          <a:stretch>
            <a:fillRect/>
          </a:stretch>
        </p:blipFill>
        <p:spPr>
          <a:xfrm>
            <a:off x="-10795" y="0"/>
            <a:ext cx="12202795" cy="4076700"/>
          </a:xfrm>
          <a:prstGeom prst="rect">
            <a:avLst/>
          </a:prstGeom>
        </p:spPr>
      </p:pic>
      <p:sp>
        <p:nvSpPr>
          <p:cNvPr id="6" name="矩形 5"/>
          <p:cNvSpPr/>
          <p:nvPr/>
        </p:nvSpPr>
        <p:spPr>
          <a:xfrm>
            <a:off x="1639249" y="4080887"/>
            <a:ext cx="8910955" cy="1953895"/>
          </a:xfrm>
          <a:prstGeom prst="rect">
            <a:avLst/>
          </a:prstGeom>
          <a:noFill/>
          <a:ln w="28575"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bg2">
                    <a:lumMod val="25000"/>
                  </a:schemeClr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B" panose="020f03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B" panose="020f03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B" panose="020f03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B" panose="020f03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B" panose="020f03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B" panose="020f03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B" panose="020f03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B" panose="020f03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B" panose="020f0302020204030204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-10795" y="4004945"/>
            <a:ext cx="12238990" cy="2768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B" panose="020f03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B" panose="020f03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B" panose="020f03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B" panose="020f03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B" panose="020f03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B" panose="020f03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B" panose="020f03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B" panose="020f03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B" panose="020f0302020204030204"/>
                <a:ea typeface="+mn-ea"/>
                <a:cs typeface="+mn-cs"/>
              </a:defRPr>
            </a:lvl9pPr>
          </a:lstStyle>
          <a:p>
            <a:pPr algn="ctr"/>
            <a:endParaRPr lang="en-US" altLang="zh-CN" sz="1400">
              <a:cs typeface="+mn-ea"/>
              <a:sym typeface="+mn-lt"/>
            </a:endParaRPr>
          </a:p>
        </p:txBody>
      </p:sp>
      <p:sp>
        <p:nvSpPr>
          <p:cNvPr id="3" name="椭圆 2"/>
          <p:cNvSpPr/>
          <p:nvPr/>
        </p:nvSpPr>
        <p:spPr>
          <a:xfrm>
            <a:off x="5341620" y="3200400"/>
            <a:ext cx="1508760" cy="150876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B" panose="020f03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B" panose="020f03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B" panose="020f03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B" panose="020f03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B" panose="020f03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B" panose="020f03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B" panose="020f03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B" panose="020f03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B" panose="020f0302020204030204"/>
                <a:ea typeface="+mn-ea"/>
                <a:cs typeface="+mn-cs"/>
              </a:defRPr>
            </a:lvl9pPr>
          </a:lstStyle>
          <a:p>
            <a:pPr algn="ctr"/>
            <a:endParaRPr lang="en-US" altLang="zh-CN" sz="1400">
              <a:cs typeface="+mn-ea"/>
              <a:sym typeface="+mn-lt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5352245" y="3600837"/>
            <a:ext cx="148496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smtClean="0">
                <a:solidFill>
                  <a:schemeClr val="bg1"/>
                </a:solidFill>
                <a:cs typeface="+mn-ea"/>
                <a:sym typeface="+mn-lt"/>
              </a:rPr>
              <a:t>20XX 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1946452" y="4657398"/>
            <a:ext cx="832449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8800" smtClean="0">
                <a:solidFill>
                  <a:schemeClr val="accent2"/>
                </a:solidFill>
                <a:cs typeface="+mn-ea"/>
                <a:sym typeface="+mn-lt"/>
              </a:rPr>
              <a:t>大学生创业计划</a:t>
            </a:r>
            <a:endParaRPr lang="en-US" altLang="zh-CN" sz="8800" smtClean="0">
              <a:solidFill>
                <a:schemeClr val="accent2"/>
              </a:solidFill>
              <a:cs typeface="+mn-ea"/>
              <a:sym typeface="+mn-lt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4977621" y="6191349"/>
            <a:ext cx="1108253" cy="36941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mtClean="0">
                <a:cs typeface="+mn-ea"/>
                <a:sym typeface="+mn-lt"/>
              </a:rPr>
              <a:t>汇报</a:t>
            </a:r>
            <a:r>
              <a:rPr lang="zh-CN" altLang="en-US">
                <a:cs typeface="+mn-ea"/>
                <a:sym typeface="+mn-lt"/>
              </a:rPr>
              <a:t>人</a:t>
            </a:r>
            <a:r>
              <a:rPr lang="zh-CN" altLang="en-US" smtClean="0">
                <a:cs typeface="+mn-ea"/>
                <a:sym typeface="+mn-lt"/>
              </a:rPr>
              <a:t>：</a:t>
            </a:r>
            <a:endParaRPr lang="zh-CN" altLang="en-US">
              <a:cs typeface="+mn-ea"/>
              <a:sym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581098538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/>
        </p:nvGrpSpPr>
        <p:grpSpPr>
          <a:xfrm>
            <a:off x="1070158" y="2611259"/>
            <a:ext cx="1942023" cy="2078071"/>
            <a:chOff x="1161144" y="1785035"/>
            <a:chExt cx="2369000" cy="2534960"/>
          </a:xfrm>
        </p:grpSpPr>
        <p:grpSp>
          <p:nvGrpSpPr>
            <p:cNvPr id="28" name="组合 27"/>
            <p:cNvGrpSpPr/>
            <p:nvPr/>
          </p:nvGrpSpPr>
          <p:grpSpPr>
            <a:xfrm>
              <a:off x="1161144" y="1950996"/>
              <a:ext cx="2369000" cy="2368999"/>
              <a:chOff x="824545" y="1875863"/>
              <a:chExt cx="2530586" cy="2530585"/>
            </a:xfrm>
          </p:grpSpPr>
          <p:sp>
            <p:nvSpPr>
              <p:cNvPr id="32" name="椭圆 31"/>
              <p:cNvSpPr/>
              <p:nvPr/>
            </p:nvSpPr>
            <p:spPr>
              <a:xfrm>
                <a:off x="824545" y="1875863"/>
                <a:ext cx="2530586" cy="2530585"/>
              </a:xfrm>
              <a:prstGeom prst="ellips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>
                    <a:solidFill>
                      <a:schemeClr val="lt1"/>
                    </a:solidFill>
                  </a:defRPr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33" name="椭圆 32"/>
              <p:cNvSpPr/>
              <p:nvPr/>
            </p:nvSpPr>
            <p:spPr>
              <a:xfrm>
                <a:off x="954664" y="2005982"/>
                <a:ext cx="2270346" cy="2270346"/>
              </a:xfrm>
              <a:prstGeom prst="ellipse">
                <a:avLst/>
              </a:prstGeom>
              <a:noFill/>
              <a:ln w="19050">
                <a:solidFill>
                  <a:schemeClr val="bg1"/>
                </a:solidFill>
                <a:prstDash val="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>
                    <a:solidFill>
                      <a:schemeClr val="lt1"/>
                    </a:solidFill>
                  </a:defRPr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cs typeface="+mn-ea"/>
                  <a:sym typeface="+mn-lt"/>
                </a:endParaRPr>
              </a:p>
            </p:txBody>
          </p:sp>
        </p:grpSp>
        <p:sp>
          <p:nvSpPr>
            <p:cNvPr id="30" name="椭圆 29"/>
            <p:cNvSpPr/>
            <p:nvPr/>
          </p:nvSpPr>
          <p:spPr>
            <a:xfrm>
              <a:off x="1258698" y="1785035"/>
              <a:ext cx="973815" cy="973815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139700" sx="101000" sy="101000" algn="ctr" rotWithShape="0">
                <a:prstClr val="black">
                  <a:alpha val="15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</p:grpSp>
      <p:grpSp>
        <p:nvGrpSpPr>
          <p:cNvPr id="3" name="组合 2"/>
          <p:cNvGrpSpPr/>
          <p:nvPr/>
        </p:nvGrpSpPr>
        <p:grpSpPr>
          <a:xfrm>
            <a:off x="3838072" y="2611259"/>
            <a:ext cx="1942023" cy="2078071"/>
            <a:chOff x="3661382" y="1785035"/>
            <a:chExt cx="2369000" cy="2534960"/>
          </a:xfrm>
        </p:grpSpPr>
        <p:grpSp>
          <p:nvGrpSpPr>
            <p:cNvPr id="22" name="组合 21"/>
            <p:cNvGrpSpPr/>
            <p:nvPr/>
          </p:nvGrpSpPr>
          <p:grpSpPr>
            <a:xfrm>
              <a:off x="3661382" y="1950996"/>
              <a:ext cx="2369000" cy="2368999"/>
              <a:chOff x="3495320" y="1875863"/>
              <a:chExt cx="2530586" cy="2530585"/>
            </a:xfrm>
          </p:grpSpPr>
          <p:sp>
            <p:nvSpPr>
              <p:cNvPr id="26" name="椭圆 25"/>
              <p:cNvSpPr/>
              <p:nvPr/>
            </p:nvSpPr>
            <p:spPr>
              <a:xfrm>
                <a:off x="3495320" y="1875863"/>
                <a:ext cx="2530586" cy="2530585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>
                    <a:solidFill>
                      <a:schemeClr val="lt1"/>
                    </a:solidFill>
                  </a:defRPr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27" name="椭圆 26"/>
              <p:cNvSpPr/>
              <p:nvPr/>
            </p:nvSpPr>
            <p:spPr>
              <a:xfrm>
                <a:off x="3625439" y="2005982"/>
                <a:ext cx="2270346" cy="2270346"/>
              </a:xfrm>
              <a:prstGeom prst="ellipse">
                <a:avLst/>
              </a:prstGeom>
              <a:noFill/>
              <a:ln w="19050">
                <a:solidFill>
                  <a:schemeClr val="bg1"/>
                </a:solidFill>
                <a:prstDash val="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>
                    <a:solidFill>
                      <a:schemeClr val="lt1"/>
                    </a:solidFill>
                  </a:defRPr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cs typeface="+mn-ea"/>
                  <a:sym typeface="+mn-lt"/>
                </a:endParaRPr>
              </a:p>
            </p:txBody>
          </p:sp>
        </p:grpSp>
        <p:sp>
          <p:nvSpPr>
            <p:cNvPr id="24" name="椭圆 23"/>
            <p:cNvSpPr/>
            <p:nvPr/>
          </p:nvSpPr>
          <p:spPr>
            <a:xfrm>
              <a:off x="3758936" y="1785035"/>
              <a:ext cx="973815" cy="973815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139700" sx="101000" sy="101000" algn="ctr" rotWithShape="0">
                <a:prstClr val="black">
                  <a:alpha val="15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</p:grpSp>
      <p:grpSp>
        <p:nvGrpSpPr>
          <p:cNvPr id="4" name="组合 3"/>
          <p:cNvGrpSpPr/>
          <p:nvPr/>
        </p:nvGrpSpPr>
        <p:grpSpPr>
          <a:xfrm>
            <a:off x="6637002" y="2611259"/>
            <a:ext cx="1942023" cy="2078071"/>
            <a:chOff x="6161620" y="1785035"/>
            <a:chExt cx="2369000" cy="2534960"/>
          </a:xfrm>
        </p:grpSpPr>
        <p:grpSp>
          <p:nvGrpSpPr>
            <p:cNvPr id="16" name="组合 15"/>
            <p:cNvGrpSpPr/>
            <p:nvPr/>
          </p:nvGrpSpPr>
          <p:grpSpPr>
            <a:xfrm>
              <a:off x="6161620" y="1950996"/>
              <a:ext cx="2369000" cy="2368999"/>
              <a:chOff x="6166095" y="1875863"/>
              <a:chExt cx="2530586" cy="2530585"/>
            </a:xfrm>
          </p:grpSpPr>
          <p:sp>
            <p:nvSpPr>
              <p:cNvPr id="20" name="椭圆 19"/>
              <p:cNvSpPr/>
              <p:nvPr/>
            </p:nvSpPr>
            <p:spPr>
              <a:xfrm>
                <a:off x="6166095" y="1875863"/>
                <a:ext cx="2530586" cy="2530585"/>
              </a:xfrm>
              <a:prstGeom prst="ellips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>
                    <a:solidFill>
                      <a:schemeClr val="lt1"/>
                    </a:solidFill>
                  </a:defRPr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21" name="椭圆 20"/>
              <p:cNvSpPr/>
              <p:nvPr/>
            </p:nvSpPr>
            <p:spPr>
              <a:xfrm>
                <a:off x="6296214" y="2005982"/>
                <a:ext cx="2270346" cy="2270346"/>
              </a:xfrm>
              <a:prstGeom prst="ellipse">
                <a:avLst/>
              </a:prstGeom>
              <a:noFill/>
              <a:ln w="19050">
                <a:solidFill>
                  <a:schemeClr val="bg1"/>
                </a:solidFill>
                <a:prstDash val="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>
                    <a:solidFill>
                      <a:schemeClr val="lt1"/>
                    </a:solidFill>
                  </a:defRPr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cs typeface="+mn-ea"/>
                  <a:sym typeface="+mn-lt"/>
                </a:endParaRPr>
              </a:p>
            </p:txBody>
          </p:sp>
        </p:grpSp>
        <p:sp>
          <p:nvSpPr>
            <p:cNvPr id="18" name="椭圆 17"/>
            <p:cNvSpPr/>
            <p:nvPr/>
          </p:nvSpPr>
          <p:spPr>
            <a:xfrm>
              <a:off x="6259174" y="1785035"/>
              <a:ext cx="973815" cy="973815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139700" sx="101000" sy="101000" algn="ctr" rotWithShape="0">
                <a:prstClr val="black">
                  <a:alpha val="15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</p:grpSp>
      <p:grpSp>
        <p:nvGrpSpPr>
          <p:cNvPr id="5" name="组合 4"/>
          <p:cNvGrpSpPr/>
          <p:nvPr/>
        </p:nvGrpSpPr>
        <p:grpSpPr>
          <a:xfrm>
            <a:off x="9358707" y="2611259"/>
            <a:ext cx="1942023" cy="2078071"/>
            <a:chOff x="8661858" y="1785035"/>
            <a:chExt cx="2369000" cy="2534960"/>
          </a:xfrm>
        </p:grpSpPr>
        <p:grpSp>
          <p:nvGrpSpPr>
            <p:cNvPr id="10" name="组合 9"/>
            <p:cNvGrpSpPr/>
            <p:nvPr/>
          </p:nvGrpSpPr>
          <p:grpSpPr>
            <a:xfrm>
              <a:off x="8661858" y="1950996"/>
              <a:ext cx="2369000" cy="2368999"/>
              <a:chOff x="8836870" y="1875863"/>
              <a:chExt cx="2530586" cy="2530585"/>
            </a:xfrm>
          </p:grpSpPr>
          <p:sp>
            <p:nvSpPr>
              <p:cNvPr id="14" name="椭圆 13"/>
              <p:cNvSpPr/>
              <p:nvPr/>
            </p:nvSpPr>
            <p:spPr>
              <a:xfrm>
                <a:off x="8836870" y="1875863"/>
                <a:ext cx="2530586" cy="2530585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>
                    <a:solidFill>
                      <a:schemeClr val="lt1"/>
                    </a:solidFill>
                  </a:defRPr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15" name="椭圆 14"/>
              <p:cNvSpPr/>
              <p:nvPr/>
            </p:nvSpPr>
            <p:spPr>
              <a:xfrm>
                <a:off x="8966989" y="2005982"/>
                <a:ext cx="2270346" cy="2270346"/>
              </a:xfrm>
              <a:prstGeom prst="ellipse">
                <a:avLst/>
              </a:prstGeom>
              <a:noFill/>
              <a:ln w="19050">
                <a:solidFill>
                  <a:schemeClr val="bg1"/>
                </a:solidFill>
                <a:prstDash val="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>
                    <a:solidFill>
                      <a:schemeClr val="lt1"/>
                    </a:solidFill>
                  </a:defRPr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cs typeface="+mn-ea"/>
                  <a:sym typeface="+mn-lt"/>
                </a:endParaRPr>
              </a:p>
            </p:txBody>
          </p:sp>
        </p:grpSp>
        <p:sp>
          <p:nvSpPr>
            <p:cNvPr id="12" name="椭圆 11"/>
            <p:cNvSpPr/>
            <p:nvPr/>
          </p:nvSpPr>
          <p:spPr>
            <a:xfrm>
              <a:off x="8759412" y="1785035"/>
              <a:ext cx="973815" cy="973815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139700" sx="101000" sy="101000" algn="ctr" rotWithShape="0">
                <a:prstClr val="black">
                  <a:alpha val="15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</p:grpSp>
      <p:sp>
        <p:nvSpPr>
          <p:cNvPr id="6" name="文本框 66"/>
          <p:cNvSpPr txBox="1"/>
          <p:nvPr/>
        </p:nvSpPr>
        <p:spPr>
          <a:xfrm>
            <a:off x="1208114" y="3406666"/>
            <a:ext cx="1670174" cy="76944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4400" b="1" i="1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cs typeface="+mn-ea"/>
                <a:sym typeface="+mn-lt"/>
              </a:rPr>
              <a:t>01</a:t>
            </a:r>
            <a:endParaRPr kumimoji="0" lang="zh-CN" altLang="en-US" sz="4400" b="1" i="1" u="none" strike="noStrike" kern="120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7" name="文本框 67"/>
          <p:cNvSpPr txBox="1"/>
          <p:nvPr/>
        </p:nvSpPr>
        <p:spPr>
          <a:xfrm>
            <a:off x="3976373" y="3406666"/>
            <a:ext cx="1670174" cy="76944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4400" b="1" i="1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cs typeface="+mn-ea"/>
                <a:sym typeface="+mn-lt"/>
              </a:rPr>
              <a:t>02</a:t>
            </a:r>
            <a:endParaRPr kumimoji="0" lang="zh-CN" altLang="en-US" sz="4400" b="1" i="1" u="none" strike="noStrike" kern="120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8" name="文本框 68"/>
          <p:cNvSpPr txBox="1"/>
          <p:nvPr/>
        </p:nvSpPr>
        <p:spPr>
          <a:xfrm>
            <a:off x="6765355" y="3406666"/>
            <a:ext cx="1670174" cy="76944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4400" b="1" i="1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cs typeface="+mn-ea"/>
                <a:sym typeface="+mn-lt"/>
              </a:rPr>
              <a:t>03</a:t>
            </a:r>
            <a:endParaRPr kumimoji="0" lang="zh-CN" altLang="en-US" sz="4400" b="1" i="1" u="none" strike="noStrike" kern="120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9" name="文本框 69"/>
          <p:cNvSpPr txBox="1"/>
          <p:nvPr/>
        </p:nvSpPr>
        <p:spPr>
          <a:xfrm>
            <a:off x="9502942" y="3406666"/>
            <a:ext cx="1670174" cy="76944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4400" b="1" i="1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cs typeface="+mn-ea"/>
                <a:sym typeface="+mn-lt"/>
              </a:rPr>
              <a:t>04</a:t>
            </a:r>
            <a:endParaRPr kumimoji="0" lang="zh-CN" altLang="en-US" sz="4400" b="1" i="1" u="none" strike="noStrike" kern="120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pic>
        <p:nvPicPr>
          <p:cNvPr id="34" name="图片 3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02942" y="2756800"/>
            <a:ext cx="550009" cy="550009"/>
          </a:xfrm>
          <a:prstGeom prst="rect">
            <a:avLst/>
          </a:prstGeom>
        </p:spPr>
      </p:pic>
      <p:pic>
        <p:nvPicPr>
          <p:cNvPr id="35" name="图片 3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68008" y="2798392"/>
            <a:ext cx="464795" cy="464795"/>
          </a:xfrm>
          <a:prstGeom prst="rect">
            <a:avLst/>
          </a:prstGeom>
        </p:spPr>
      </p:pic>
      <p:pic>
        <p:nvPicPr>
          <p:cNvPr id="36" name="图片 3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0244" y="2791519"/>
            <a:ext cx="459751" cy="459751"/>
          </a:xfrm>
          <a:prstGeom prst="rect">
            <a:avLst/>
          </a:prstGeom>
        </p:spPr>
      </p:pic>
      <p:pic>
        <p:nvPicPr>
          <p:cNvPr id="37" name="图片 3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1499" y="2747308"/>
            <a:ext cx="548174" cy="548174"/>
          </a:xfrm>
          <a:prstGeom prst="rect">
            <a:avLst/>
          </a:prstGeom>
        </p:spPr>
      </p:pic>
      <p:sp>
        <p:nvSpPr>
          <p:cNvPr id="38" name="矩形 37"/>
          <p:cNvSpPr/>
          <p:nvPr/>
        </p:nvSpPr>
        <p:spPr>
          <a:xfrm>
            <a:off x="1122094" y="4832809"/>
            <a:ext cx="1890087" cy="94660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>
              <a:lnSpc>
                <a:spcPct val="200000"/>
              </a:lnSpc>
            </a:pPr>
            <a:r>
              <a:rPr lang="zh-CN" altLang="en-US" sz="3200" b="1" smtClean="0">
                <a:solidFill>
                  <a:schemeClr val="accent1"/>
                </a:solidFill>
                <a:cs typeface="+mn-ea"/>
                <a:sym typeface="+mn-lt"/>
              </a:rPr>
              <a:t>项目介绍</a:t>
            </a:r>
            <a:endParaRPr lang="en-US" altLang="zh-CN" sz="3200" b="1">
              <a:solidFill>
                <a:schemeClr val="accent1"/>
              </a:solidFill>
              <a:cs typeface="+mn-ea"/>
              <a:sym typeface="+mn-lt"/>
            </a:endParaRPr>
          </a:p>
        </p:txBody>
      </p:sp>
      <p:sp>
        <p:nvSpPr>
          <p:cNvPr id="40" name="矩形 39"/>
          <p:cNvSpPr/>
          <p:nvPr/>
        </p:nvSpPr>
        <p:spPr>
          <a:xfrm>
            <a:off x="3886006" y="4832809"/>
            <a:ext cx="1890087" cy="94660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>
              <a:lnSpc>
                <a:spcPct val="200000"/>
              </a:lnSpc>
            </a:pPr>
            <a:r>
              <a:rPr lang="zh-CN" altLang="en-US" sz="3200" b="1" smtClean="0">
                <a:solidFill>
                  <a:schemeClr val="accent2"/>
                </a:solidFill>
                <a:cs typeface="+mn-ea"/>
                <a:sym typeface="+mn-lt"/>
              </a:rPr>
              <a:t>需求分析</a:t>
            </a:r>
            <a:endParaRPr lang="en-US" altLang="zh-CN" sz="3200" b="1">
              <a:solidFill>
                <a:schemeClr val="accent2"/>
              </a:solidFill>
              <a:cs typeface="+mn-ea"/>
              <a:sym typeface="+mn-lt"/>
            </a:endParaRPr>
          </a:p>
        </p:txBody>
      </p:sp>
      <p:sp>
        <p:nvSpPr>
          <p:cNvPr id="42" name="矩形 41"/>
          <p:cNvSpPr/>
          <p:nvPr/>
        </p:nvSpPr>
        <p:spPr>
          <a:xfrm>
            <a:off x="6769772" y="4832809"/>
            <a:ext cx="1890087" cy="94660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>
              <a:lnSpc>
                <a:spcPct val="200000"/>
              </a:lnSpc>
            </a:pPr>
            <a:r>
              <a:rPr lang="zh-CN" altLang="en-US" sz="3200" b="1" smtClean="0">
                <a:solidFill>
                  <a:schemeClr val="accent1"/>
                </a:solidFill>
                <a:cs typeface="+mn-ea"/>
                <a:sym typeface="+mn-lt"/>
              </a:rPr>
              <a:t>项目设计</a:t>
            </a:r>
            <a:endParaRPr lang="en-US" altLang="zh-CN" sz="3200" b="1">
              <a:solidFill>
                <a:schemeClr val="accent1"/>
              </a:solidFill>
              <a:cs typeface="+mn-ea"/>
              <a:sym typeface="+mn-lt"/>
            </a:endParaRPr>
          </a:p>
        </p:txBody>
      </p:sp>
      <p:sp>
        <p:nvSpPr>
          <p:cNvPr id="44" name="矩形 43"/>
          <p:cNvSpPr/>
          <p:nvPr/>
        </p:nvSpPr>
        <p:spPr>
          <a:xfrm>
            <a:off x="9589181" y="4832809"/>
            <a:ext cx="1890087" cy="94660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>
              <a:lnSpc>
                <a:spcPct val="200000"/>
              </a:lnSpc>
            </a:pPr>
            <a:r>
              <a:rPr lang="zh-CN" altLang="en-US" sz="3200" b="1" smtClean="0">
                <a:solidFill>
                  <a:schemeClr val="accent2"/>
                </a:solidFill>
                <a:cs typeface="+mn-ea"/>
                <a:sym typeface="+mn-lt"/>
              </a:rPr>
              <a:t>项目预算</a:t>
            </a:r>
            <a:endParaRPr lang="en-US" altLang="zh-CN" sz="3200" b="1">
              <a:solidFill>
                <a:schemeClr val="accent2"/>
              </a:solidFill>
              <a:cs typeface="+mn-ea"/>
              <a:sym typeface="+mn-lt"/>
            </a:endParaRPr>
          </a:p>
        </p:txBody>
      </p:sp>
      <p:sp>
        <p:nvSpPr>
          <p:cNvPr id="46" name="文本框 45"/>
          <p:cNvSpPr txBox="1"/>
          <p:nvPr/>
        </p:nvSpPr>
        <p:spPr>
          <a:xfrm>
            <a:off x="4699840" y="322718"/>
            <a:ext cx="277733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8800">
                <a:solidFill>
                  <a:schemeClr val="accent1"/>
                </a:solidFill>
                <a:cs typeface="+mn-ea"/>
                <a:sym typeface="+mn-lt"/>
              </a:rPr>
              <a:t>目录</a:t>
            </a:r>
            <a:endParaRPr lang="en-US" altLang="zh-CN" sz="8800" smtClean="0">
              <a:solidFill>
                <a:schemeClr val="accent1"/>
              </a:solidFill>
              <a:cs typeface="+mn-ea"/>
              <a:sym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009342765"/>
      </p:ext>
    </p:extLst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31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31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31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31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31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31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31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31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31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38" grpId="0"/>
      <p:bldP spid="40" grpId="0"/>
      <p:bldP spid="42" grpId="0"/>
      <p:bldP spid="4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 flipH="1">
            <a:off x="7719521" y="2275663"/>
            <a:ext cx="4472479" cy="23203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33705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66775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00480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734185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167255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600960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034030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467735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66775" fontAlgn="base">
              <a:spcBef>
                <a:spcPct val="0"/>
              </a:spcBef>
              <a:spcAft>
                <a:spcPct val="0"/>
              </a:spcAft>
            </a:pPr>
            <a:endParaRPr lang="zh-CN" altLang="en-US" sz="1705">
              <a:solidFill>
                <a:prstClr val="white"/>
              </a:solidFill>
              <a:cs typeface="+mn-ea"/>
              <a:sym typeface="+mn-lt"/>
            </a:endParaRPr>
          </a:p>
        </p:txBody>
      </p:sp>
      <p:sp>
        <p:nvSpPr>
          <p:cNvPr id="3" name="矩形 2"/>
          <p:cNvSpPr/>
          <p:nvPr/>
        </p:nvSpPr>
        <p:spPr>
          <a:xfrm rot="18900000" flipH="1">
            <a:off x="6895098" y="2617151"/>
            <a:ext cx="1648846" cy="164884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33705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66775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00480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734185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167255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600960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034030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467735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66775" fontAlgn="base">
              <a:spcBef>
                <a:spcPct val="0"/>
              </a:spcBef>
              <a:spcAft>
                <a:spcPct val="0"/>
              </a:spcAft>
            </a:pPr>
            <a:endParaRPr lang="zh-CN" altLang="en-US" sz="1900">
              <a:solidFill>
                <a:prstClr val="white"/>
              </a:solidFill>
              <a:cs typeface="+mn-ea"/>
              <a:sym typeface="+mn-lt"/>
            </a:endParaRPr>
          </a:p>
        </p:txBody>
      </p:sp>
      <p:sp>
        <p:nvSpPr>
          <p:cNvPr id="4" name="矩形 3"/>
          <p:cNvSpPr/>
          <p:nvPr/>
        </p:nvSpPr>
        <p:spPr>
          <a:xfrm rot="18900000" flipH="1">
            <a:off x="6911237" y="4449919"/>
            <a:ext cx="446774" cy="44677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33705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66775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00480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734185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167255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600960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034030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467735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66775" fontAlgn="base">
              <a:spcBef>
                <a:spcPct val="0"/>
              </a:spcBef>
              <a:spcAft>
                <a:spcPct val="0"/>
              </a:spcAft>
            </a:pPr>
            <a:endParaRPr lang="zh-CN" altLang="en-US" sz="1900">
              <a:solidFill>
                <a:prstClr val="white"/>
              </a:solidFill>
              <a:cs typeface="+mn-ea"/>
              <a:sym typeface="+mn-lt"/>
            </a:endParaRPr>
          </a:p>
        </p:txBody>
      </p:sp>
      <p:sp>
        <p:nvSpPr>
          <p:cNvPr id="5" name="矩形 4"/>
          <p:cNvSpPr/>
          <p:nvPr/>
        </p:nvSpPr>
        <p:spPr>
          <a:xfrm rot="18900000" flipH="1">
            <a:off x="7321292" y="4868917"/>
            <a:ext cx="218786" cy="2187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33705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66775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00480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734185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167255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600960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034030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467735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66775" fontAlgn="base">
              <a:spcBef>
                <a:spcPct val="0"/>
              </a:spcBef>
              <a:spcAft>
                <a:spcPct val="0"/>
              </a:spcAft>
            </a:pPr>
            <a:endParaRPr lang="zh-CN" altLang="en-US" sz="1900">
              <a:solidFill>
                <a:prstClr val="white"/>
              </a:solidFill>
              <a:cs typeface="+mn-ea"/>
              <a:sym typeface="+mn-lt"/>
            </a:endParaRPr>
          </a:p>
        </p:txBody>
      </p:sp>
      <p:sp>
        <p:nvSpPr>
          <p:cNvPr id="6" name="文本框 9"/>
          <p:cNvSpPr txBox="1"/>
          <p:nvPr/>
        </p:nvSpPr>
        <p:spPr>
          <a:xfrm flipH="1">
            <a:off x="7009151" y="3042417"/>
            <a:ext cx="14207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33705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66775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00480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734185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167255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600960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034030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467735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66775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5400">
                <a:solidFill>
                  <a:prstClr val="white"/>
                </a:solidFill>
                <a:cs typeface="+mn-ea"/>
                <a:sym typeface="+mn-lt"/>
              </a:rPr>
              <a:t>01</a:t>
            </a:r>
            <a:endParaRPr lang="zh-CN" altLang="en-US" sz="5400">
              <a:solidFill>
                <a:prstClr val="white"/>
              </a:solidFill>
              <a:cs typeface="+mn-ea"/>
              <a:sym typeface="+mn-lt"/>
            </a:endParaRPr>
          </a:p>
        </p:txBody>
      </p:sp>
      <p:sp>
        <p:nvSpPr>
          <p:cNvPr id="7" name="文本框 12"/>
          <p:cNvSpPr txBox="1"/>
          <p:nvPr/>
        </p:nvSpPr>
        <p:spPr>
          <a:xfrm>
            <a:off x="1469433" y="2780807"/>
            <a:ext cx="475731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33705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66775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00480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734185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167255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600960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034030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467735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8800" b="1" smtClean="0">
                <a:solidFill>
                  <a:schemeClr val="accent2"/>
                </a:solidFill>
                <a:cs typeface="+mn-ea"/>
                <a:sym typeface="+mn-lt"/>
              </a:rPr>
              <a:t>项目介绍</a:t>
            </a:r>
            <a:endParaRPr lang="zh-CN" altLang="en-US" sz="8800" b="1">
              <a:solidFill>
                <a:schemeClr val="accent2"/>
              </a:solidFill>
              <a:cs typeface="+mn-ea"/>
              <a:sym typeface="+mn-lt"/>
            </a:endParaRPr>
          </a:p>
        </p:txBody>
      </p:sp>
      <p:sp>
        <p:nvSpPr>
          <p:cNvPr id="11" name="文本框 12"/>
          <p:cNvSpPr txBox="1"/>
          <p:nvPr/>
        </p:nvSpPr>
        <p:spPr>
          <a:xfrm>
            <a:off x="9212299" y="2881841"/>
            <a:ext cx="243228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33705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66775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00480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734185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167255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600960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034030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467735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66775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6600" b="1">
                <a:solidFill>
                  <a:schemeClr val="bg1"/>
                </a:solidFill>
                <a:cs typeface="+mn-ea"/>
                <a:sym typeface="+mn-lt"/>
              </a:rPr>
              <a:t>PART</a:t>
            </a:r>
            <a:endParaRPr lang="zh-CN" altLang="en-US" sz="6600" b="1">
              <a:solidFill>
                <a:schemeClr val="bg1"/>
              </a:solidFill>
              <a:cs typeface="+mn-ea"/>
              <a:sym typeface="+mn-lt"/>
            </a:endParaRPr>
          </a:p>
        </p:txBody>
      </p:sp>
      <p:pic>
        <p:nvPicPr>
          <p:cNvPr id="12" name="图片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374073" cy="685800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</p:pic>
    </p:spTree>
    <p:extLst>
      <p:ext uri="{BB962C8B-B14F-4D97-AF65-F5344CB8AC3E}">
        <p14:creationId xmlns:p14="http://schemas.microsoft.com/office/powerpoint/2010/main" val="3290672005"/>
      </p:ext>
    </p:ext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132"/>
          <p:cNvSpPr>
            <a:spLocks noEditPoints="1"/>
          </p:cNvSpPr>
          <p:nvPr/>
        </p:nvSpPr>
        <p:spPr bwMode="auto">
          <a:xfrm>
            <a:off x="1015854" y="1630362"/>
            <a:ext cx="4787900" cy="5227638"/>
          </a:xfrm>
          <a:custGeom>
            <a:gdLst>
              <a:gd name="T0" fmla="*/ 1245 w 1274"/>
              <a:gd name="T1" fmla="*/ 763 h 1391"/>
              <a:gd name="T2" fmla="*/ 1247 w 1274"/>
              <a:gd name="T3" fmla="*/ 763 h 1391"/>
              <a:gd name="T4" fmla="*/ 1167 w 1274"/>
              <a:gd name="T5" fmla="*/ 762 h 1391"/>
              <a:gd name="T6" fmla="*/ 987 w 1274"/>
              <a:gd name="T7" fmla="*/ 894 h 1391"/>
              <a:gd name="T8" fmla="*/ 671 w 1274"/>
              <a:gd name="T9" fmla="*/ 1090 h 1391"/>
              <a:gd name="T10" fmla="*/ 609 w 1274"/>
              <a:gd name="T11" fmla="*/ 631 h 1391"/>
              <a:gd name="T12" fmla="*/ 613 w 1274"/>
              <a:gd name="T13" fmla="*/ 591 h 1391"/>
              <a:gd name="T14" fmla="*/ 858 w 1274"/>
              <a:gd name="T15" fmla="*/ 496 h 1391"/>
              <a:gd name="T16" fmla="*/ 866 w 1274"/>
              <a:gd name="T17" fmla="*/ 488 h 1391"/>
              <a:gd name="T18" fmla="*/ 866 w 1274"/>
              <a:gd name="T19" fmla="*/ 488 h 1391"/>
              <a:gd name="T20" fmla="*/ 940 w 1274"/>
              <a:gd name="T21" fmla="*/ 378 h 1391"/>
              <a:gd name="T22" fmla="*/ 1106 w 1274"/>
              <a:gd name="T23" fmla="*/ 244 h 1391"/>
              <a:gd name="T24" fmla="*/ 1191 w 1274"/>
              <a:gd name="T25" fmla="*/ 245 h 1391"/>
              <a:gd name="T26" fmla="*/ 1106 w 1274"/>
              <a:gd name="T27" fmla="*/ 244 h 1391"/>
              <a:gd name="T28" fmla="*/ 1106 w 1274"/>
              <a:gd name="T29" fmla="*/ 244 h 1391"/>
              <a:gd name="T30" fmla="*/ 926 w 1274"/>
              <a:gd name="T31" fmla="*/ 376 h 1391"/>
              <a:gd name="T32" fmla="*/ 616 w 1274"/>
              <a:gd name="T33" fmla="*/ 570 h 1391"/>
              <a:gd name="T34" fmla="*/ 887 w 1274"/>
              <a:gd name="T35" fmla="*/ 0 h 1391"/>
              <a:gd name="T36" fmla="*/ 674 w 1274"/>
              <a:gd name="T37" fmla="*/ 334 h 1391"/>
              <a:gd name="T38" fmla="*/ 670 w 1274"/>
              <a:gd name="T39" fmla="*/ 343 h 1391"/>
              <a:gd name="T40" fmla="*/ 584 w 1274"/>
              <a:gd name="T41" fmla="*/ 700 h 1391"/>
              <a:gd name="T42" fmla="*/ 586 w 1274"/>
              <a:gd name="T43" fmla="*/ 760 h 1391"/>
              <a:gd name="T44" fmla="*/ 304 w 1274"/>
              <a:gd name="T45" fmla="*/ 583 h 1391"/>
              <a:gd name="T46" fmla="*/ 116 w 1274"/>
              <a:gd name="T47" fmla="*/ 332 h 1391"/>
              <a:gd name="T48" fmla="*/ 46 w 1274"/>
              <a:gd name="T49" fmla="*/ 330 h 1391"/>
              <a:gd name="T50" fmla="*/ 115 w 1274"/>
              <a:gd name="T51" fmla="*/ 332 h 1391"/>
              <a:gd name="T52" fmla="*/ 224 w 1274"/>
              <a:gd name="T53" fmla="*/ 450 h 1391"/>
              <a:gd name="T54" fmla="*/ 302 w 1274"/>
              <a:gd name="T55" fmla="*/ 607 h 1391"/>
              <a:gd name="T56" fmla="*/ 0 w 1274"/>
              <a:gd name="T57" fmla="*/ 558 h 1391"/>
              <a:gd name="T58" fmla="*/ 314 w 1274"/>
              <a:gd name="T59" fmla="*/ 621 h 1391"/>
              <a:gd name="T60" fmla="*/ 589 w 1274"/>
              <a:gd name="T61" fmla="*/ 797 h 1391"/>
              <a:gd name="T62" fmla="*/ 605 w 1274"/>
              <a:gd name="T63" fmla="*/ 1055 h 1391"/>
              <a:gd name="T64" fmla="*/ 602 w 1274"/>
              <a:gd name="T65" fmla="*/ 1101 h 1391"/>
              <a:gd name="T66" fmla="*/ 361 w 1274"/>
              <a:gd name="T67" fmla="*/ 995 h 1391"/>
              <a:gd name="T68" fmla="*/ 198 w 1274"/>
              <a:gd name="T69" fmla="*/ 843 h 1391"/>
              <a:gd name="T70" fmla="*/ 144 w 1274"/>
              <a:gd name="T71" fmla="*/ 843 h 1391"/>
              <a:gd name="T72" fmla="*/ 204 w 1274"/>
              <a:gd name="T73" fmla="*/ 845 h 1391"/>
              <a:gd name="T74" fmla="*/ 293 w 1274"/>
              <a:gd name="T75" fmla="*/ 915 h 1391"/>
              <a:gd name="T76" fmla="*/ 601 w 1274"/>
              <a:gd name="T77" fmla="*/ 1122 h 1391"/>
              <a:gd name="T78" fmla="*/ 527 w 1274"/>
              <a:gd name="T79" fmla="*/ 1391 h 1391"/>
              <a:gd name="T80" fmla="*/ 744 w 1274"/>
              <a:gd name="T81" fmla="*/ 1387 h 1391"/>
              <a:gd name="T82" fmla="*/ 675 w 1274"/>
              <a:gd name="T83" fmla="*/ 1109 h 1391"/>
              <a:gd name="T84" fmla="*/ 919 w 1274"/>
              <a:gd name="T85" fmla="*/ 1014 h 1391"/>
              <a:gd name="T86" fmla="*/ 919 w 1274"/>
              <a:gd name="T87" fmla="*/ 1014 h 1391"/>
              <a:gd name="T88" fmla="*/ 927 w 1274"/>
              <a:gd name="T89" fmla="*/ 1006 h 1391"/>
              <a:gd name="T90" fmla="*/ 927 w 1274"/>
              <a:gd name="T91" fmla="*/ 1006 h 1391"/>
              <a:gd name="T92" fmla="*/ 1001 w 1274"/>
              <a:gd name="T93" fmla="*/ 896 h 1391"/>
              <a:gd name="T94" fmla="*/ 1165 w 1274"/>
              <a:gd name="T95" fmla="*/ 762 h 1391"/>
              <a:gd name="T96" fmla="*/ 1248 w 1274"/>
              <a:gd name="T97" fmla="*/ 764 h 1391"/>
              <a:gd name="T98" fmla="*/ 1274 w 1274"/>
              <a:gd name="T99" fmla="*/ 769 h 1391"/>
              <a:gd name="T100" fmla="*/ 1245 w 1274"/>
              <a:gd name="T101" fmla="*/ 763 h 1391"/>
              <a:gd name="T102" fmla="*/ 616 w 1274"/>
              <a:gd name="T103" fmla="*/ 570 h 1391"/>
              <a:gd name="T104" fmla="*/ 613 w 1274"/>
              <a:gd name="T105" fmla="*/ 590 h 1391"/>
              <a:gd name="T106" fmla="*/ 616 w 1274"/>
              <a:gd name="T107" fmla="*/ 570 h 139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</a:cxnLst>
            <a:rect l="0" t="0" r="r" b="b"/>
            <a:pathLst>
              <a:path w="1274" h="1391">
                <a:moveTo>
                  <a:pt x="1245" y="763"/>
                </a:moveTo>
                <a:cubicBezTo>
                  <a:pt x="1246" y="763"/>
                  <a:pt x="1247" y="763"/>
                  <a:pt x="1247" y="763"/>
                </a:cubicBezTo>
                <a:cubicBezTo>
                  <a:pt x="1217" y="759"/>
                  <a:pt x="1190" y="759"/>
                  <a:pt x="1167" y="762"/>
                </a:cubicBezTo>
                <a:cubicBezTo>
                  <a:pt x="1103" y="770"/>
                  <a:pt x="1029" y="801"/>
                  <a:pt x="987" y="894"/>
                </a:cubicBezTo>
                <a:cubicBezTo>
                  <a:pt x="987" y="894"/>
                  <a:pt x="924" y="1058"/>
                  <a:pt x="671" y="1090"/>
                </a:cubicBezTo>
                <a:cubicBezTo>
                  <a:pt x="638" y="939"/>
                  <a:pt x="613" y="786"/>
                  <a:pt x="609" y="631"/>
                </a:cubicBezTo>
                <a:cubicBezTo>
                  <a:pt x="610" y="617"/>
                  <a:pt x="611" y="604"/>
                  <a:pt x="613" y="591"/>
                </a:cubicBezTo>
                <a:cubicBezTo>
                  <a:pt x="614" y="591"/>
                  <a:pt x="750" y="599"/>
                  <a:pt x="858" y="496"/>
                </a:cubicBezTo>
                <a:cubicBezTo>
                  <a:pt x="858" y="496"/>
                  <a:pt x="1073" y="464"/>
                  <a:pt x="866" y="488"/>
                </a:cubicBezTo>
                <a:cubicBezTo>
                  <a:pt x="866" y="488"/>
                  <a:pt x="866" y="488"/>
                  <a:pt x="866" y="488"/>
                </a:cubicBezTo>
                <a:cubicBezTo>
                  <a:pt x="894" y="460"/>
                  <a:pt x="919" y="424"/>
                  <a:pt x="940" y="378"/>
                </a:cubicBezTo>
                <a:cubicBezTo>
                  <a:pt x="940" y="378"/>
                  <a:pt x="978" y="263"/>
                  <a:pt x="1106" y="244"/>
                </a:cubicBezTo>
                <a:cubicBezTo>
                  <a:pt x="1140" y="239"/>
                  <a:pt x="1170" y="242"/>
                  <a:pt x="1191" y="245"/>
                </a:cubicBezTo>
                <a:cubicBezTo>
                  <a:pt x="1159" y="240"/>
                  <a:pt x="1131" y="240"/>
                  <a:pt x="1106" y="244"/>
                </a:cubicBezTo>
                <a:cubicBezTo>
                  <a:pt x="1106" y="244"/>
                  <a:pt x="1106" y="244"/>
                  <a:pt x="1106" y="244"/>
                </a:cubicBezTo>
                <a:cubicBezTo>
                  <a:pt x="1043" y="251"/>
                  <a:pt x="969" y="283"/>
                  <a:pt x="926" y="376"/>
                </a:cubicBezTo>
                <a:cubicBezTo>
                  <a:pt x="926" y="376"/>
                  <a:pt x="870" y="538"/>
                  <a:pt x="616" y="570"/>
                </a:cubicBezTo>
                <a:cubicBezTo>
                  <a:pt x="651" y="368"/>
                  <a:pt x="765" y="156"/>
                  <a:pt x="887" y="0"/>
                </a:cubicBezTo>
                <a:cubicBezTo>
                  <a:pt x="810" y="98"/>
                  <a:pt x="731" y="213"/>
                  <a:pt x="674" y="334"/>
                </a:cubicBezTo>
                <a:cubicBezTo>
                  <a:pt x="612" y="229"/>
                  <a:pt x="670" y="343"/>
                  <a:pt x="670" y="343"/>
                </a:cubicBezTo>
                <a:cubicBezTo>
                  <a:pt x="616" y="458"/>
                  <a:pt x="582" y="580"/>
                  <a:pt x="584" y="700"/>
                </a:cubicBezTo>
                <a:cubicBezTo>
                  <a:pt x="584" y="720"/>
                  <a:pt x="585" y="740"/>
                  <a:pt x="586" y="760"/>
                </a:cubicBezTo>
                <a:cubicBezTo>
                  <a:pt x="586" y="760"/>
                  <a:pt x="462" y="751"/>
                  <a:pt x="304" y="583"/>
                </a:cubicBezTo>
                <a:cubicBezTo>
                  <a:pt x="232" y="491"/>
                  <a:pt x="225" y="359"/>
                  <a:pt x="116" y="332"/>
                </a:cubicBezTo>
                <a:cubicBezTo>
                  <a:pt x="95" y="326"/>
                  <a:pt x="71" y="325"/>
                  <a:pt x="46" y="330"/>
                </a:cubicBezTo>
                <a:cubicBezTo>
                  <a:pt x="73" y="327"/>
                  <a:pt x="96" y="328"/>
                  <a:pt x="115" y="332"/>
                </a:cubicBezTo>
                <a:cubicBezTo>
                  <a:pt x="164" y="347"/>
                  <a:pt x="201" y="390"/>
                  <a:pt x="224" y="450"/>
                </a:cubicBezTo>
                <a:cubicBezTo>
                  <a:pt x="224" y="450"/>
                  <a:pt x="235" y="523"/>
                  <a:pt x="302" y="607"/>
                </a:cubicBezTo>
                <a:cubicBezTo>
                  <a:pt x="282" y="614"/>
                  <a:pt x="132" y="662"/>
                  <a:pt x="0" y="558"/>
                </a:cubicBezTo>
                <a:cubicBezTo>
                  <a:pt x="0" y="558"/>
                  <a:pt x="131" y="671"/>
                  <a:pt x="314" y="621"/>
                </a:cubicBezTo>
                <a:cubicBezTo>
                  <a:pt x="368" y="684"/>
                  <a:pt x="454" y="751"/>
                  <a:pt x="589" y="797"/>
                </a:cubicBezTo>
                <a:cubicBezTo>
                  <a:pt x="597" y="883"/>
                  <a:pt x="609" y="968"/>
                  <a:pt x="605" y="1055"/>
                </a:cubicBezTo>
                <a:cubicBezTo>
                  <a:pt x="604" y="1072"/>
                  <a:pt x="603" y="1087"/>
                  <a:pt x="602" y="1101"/>
                </a:cubicBezTo>
                <a:cubicBezTo>
                  <a:pt x="587" y="1100"/>
                  <a:pt x="486" y="1088"/>
                  <a:pt x="361" y="995"/>
                </a:cubicBezTo>
                <a:cubicBezTo>
                  <a:pt x="299" y="939"/>
                  <a:pt x="294" y="859"/>
                  <a:pt x="198" y="843"/>
                </a:cubicBezTo>
                <a:cubicBezTo>
                  <a:pt x="200" y="844"/>
                  <a:pt x="165" y="841"/>
                  <a:pt x="144" y="843"/>
                </a:cubicBezTo>
                <a:cubicBezTo>
                  <a:pt x="167" y="842"/>
                  <a:pt x="187" y="843"/>
                  <a:pt x="204" y="845"/>
                </a:cubicBezTo>
                <a:cubicBezTo>
                  <a:pt x="244" y="855"/>
                  <a:pt x="274" y="880"/>
                  <a:pt x="293" y="915"/>
                </a:cubicBezTo>
                <a:cubicBezTo>
                  <a:pt x="293" y="915"/>
                  <a:pt x="323" y="1054"/>
                  <a:pt x="601" y="1122"/>
                </a:cubicBezTo>
                <a:cubicBezTo>
                  <a:pt x="593" y="1229"/>
                  <a:pt x="579" y="1263"/>
                  <a:pt x="527" y="1391"/>
                </a:cubicBezTo>
                <a:cubicBezTo>
                  <a:pt x="527" y="1391"/>
                  <a:pt x="555" y="1387"/>
                  <a:pt x="744" y="1387"/>
                </a:cubicBezTo>
                <a:cubicBezTo>
                  <a:pt x="720" y="1295"/>
                  <a:pt x="696" y="1202"/>
                  <a:pt x="675" y="1109"/>
                </a:cubicBezTo>
                <a:cubicBezTo>
                  <a:pt x="688" y="1109"/>
                  <a:pt x="816" y="1112"/>
                  <a:pt x="919" y="1014"/>
                </a:cubicBezTo>
                <a:cubicBezTo>
                  <a:pt x="919" y="1014"/>
                  <a:pt x="919" y="1014"/>
                  <a:pt x="919" y="1014"/>
                </a:cubicBezTo>
                <a:cubicBezTo>
                  <a:pt x="919" y="1014"/>
                  <a:pt x="1134" y="982"/>
                  <a:pt x="927" y="1006"/>
                </a:cubicBezTo>
                <a:cubicBezTo>
                  <a:pt x="927" y="1006"/>
                  <a:pt x="927" y="1006"/>
                  <a:pt x="927" y="1006"/>
                </a:cubicBezTo>
                <a:cubicBezTo>
                  <a:pt x="955" y="978"/>
                  <a:pt x="980" y="942"/>
                  <a:pt x="1001" y="896"/>
                </a:cubicBezTo>
                <a:cubicBezTo>
                  <a:pt x="1001" y="896"/>
                  <a:pt x="1039" y="782"/>
                  <a:pt x="1165" y="762"/>
                </a:cubicBezTo>
                <a:cubicBezTo>
                  <a:pt x="1198" y="758"/>
                  <a:pt x="1227" y="761"/>
                  <a:pt x="1248" y="764"/>
                </a:cubicBezTo>
                <a:cubicBezTo>
                  <a:pt x="1255" y="765"/>
                  <a:pt x="1263" y="766"/>
                  <a:pt x="1274" y="769"/>
                </a:cubicBezTo>
                <a:cubicBezTo>
                  <a:pt x="1274" y="769"/>
                  <a:pt x="1263" y="766"/>
                  <a:pt x="1245" y="763"/>
                </a:cubicBezTo>
                <a:close/>
                <a:moveTo>
                  <a:pt x="616" y="570"/>
                </a:moveTo>
                <a:cubicBezTo>
                  <a:pt x="613" y="590"/>
                  <a:pt x="613" y="590"/>
                  <a:pt x="613" y="590"/>
                </a:cubicBezTo>
                <a:cubicBezTo>
                  <a:pt x="614" y="583"/>
                  <a:pt x="615" y="577"/>
                  <a:pt x="616" y="570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cs typeface="+mn-ea"/>
              <a:sym typeface="+mn-lt"/>
            </a:endParaRPr>
          </a:p>
        </p:txBody>
      </p:sp>
      <p:grpSp>
        <p:nvGrpSpPr>
          <p:cNvPr id="3" name="Group 23"/>
          <p:cNvGrpSpPr/>
          <p:nvPr/>
        </p:nvGrpSpPr>
        <p:grpSpPr>
          <a:xfrm>
            <a:off x="884091" y="1379537"/>
            <a:ext cx="4900613" cy="4230687"/>
            <a:chOff x="743807" y="1379537"/>
            <a:chExt cx="4900613" cy="4230687"/>
          </a:xfrm>
        </p:grpSpPr>
        <p:sp>
          <p:nvSpPr>
            <p:cNvPr id="4" name="Oval 5"/>
            <p:cNvSpPr>
              <a:spLocks noChangeArrowheads="1"/>
            </p:cNvSpPr>
            <p:nvPr/>
          </p:nvSpPr>
          <p:spPr bwMode="auto">
            <a:xfrm>
              <a:off x="3228245" y="3900487"/>
              <a:ext cx="769938" cy="771525"/>
            </a:xfrm>
            <a:prstGeom prst="ellipse">
              <a:avLst/>
            </a:prstGeom>
            <a:solidFill>
              <a:schemeClr val="accent3"/>
            </a:solidFill>
            <a:ln w="9525">
              <a:noFill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5" name="Oval 6"/>
            <p:cNvSpPr>
              <a:spLocks noChangeArrowheads="1"/>
            </p:cNvSpPr>
            <p:nvPr/>
          </p:nvSpPr>
          <p:spPr bwMode="auto">
            <a:xfrm>
              <a:off x="4099782" y="2355849"/>
              <a:ext cx="331788" cy="331788"/>
            </a:xfrm>
            <a:prstGeom prst="ellipse">
              <a:avLst/>
            </a:prstGeom>
            <a:solidFill>
              <a:schemeClr val="accent1">
                <a:alpha val="70000"/>
              </a:schemeClr>
            </a:solidFill>
            <a:ln w="9525">
              <a:noFill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6" name="Oval 7"/>
            <p:cNvSpPr>
              <a:spLocks noChangeArrowheads="1"/>
            </p:cNvSpPr>
            <p:nvPr/>
          </p:nvSpPr>
          <p:spPr bwMode="auto">
            <a:xfrm>
              <a:off x="1724882" y="4065587"/>
              <a:ext cx="334963" cy="334963"/>
            </a:xfrm>
            <a:prstGeom prst="ellipse">
              <a:avLst/>
            </a:prstGeom>
            <a:solidFill>
              <a:schemeClr val="accent3"/>
            </a:solidFill>
            <a:ln w="9525">
              <a:noFill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7" name="Oval 8"/>
            <p:cNvSpPr>
              <a:spLocks noChangeArrowheads="1"/>
            </p:cNvSpPr>
            <p:nvPr/>
          </p:nvSpPr>
          <p:spPr bwMode="auto">
            <a:xfrm>
              <a:off x="4177719" y="4000102"/>
              <a:ext cx="334963" cy="334963"/>
            </a:xfrm>
            <a:prstGeom prst="ellipse">
              <a:avLst/>
            </a:prstGeom>
            <a:solidFill>
              <a:schemeClr val="accent5">
                <a:alpha val="70000"/>
              </a:schemeClr>
            </a:solidFill>
            <a:ln w="9525">
              <a:noFill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8" name="Oval 9"/>
            <p:cNvSpPr>
              <a:spLocks noChangeArrowheads="1"/>
            </p:cNvSpPr>
            <p:nvPr/>
          </p:nvSpPr>
          <p:spPr bwMode="auto">
            <a:xfrm>
              <a:off x="2126520" y="4351337"/>
              <a:ext cx="368300" cy="373063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9" name="Oval 10"/>
            <p:cNvSpPr>
              <a:spLocks noChangeArrowheads="1"/>
            </p:cNvSpPr>
            <p:nvPr/>
          </p:nvSpPr>
          <p:spPr bwMode="auto">
            <a:xfrm>
              <a:off x="743807" y="3611562"/>
              <a:ext cx="371475" cy="371475"/>
            </a:xfrm>
            <a:prstGeom prst="ellipse">
              <a:avLst/>
            </a:prstGeom>
            <a:solidFill>
              <a:schemeClr val="accent3">
                <a:alpha val="70000"/>
              </a:schemeClr>
            </a:solidFill>
            <a:ln w="9525">
              <a:noFill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10" name="Oval 11"/>
            <p:cNvSpPr>
              <a:spLocks noChangeArrowheads="1"/>
            </p:cNvSpPr>
            <p:nvPr/>
          </p:nvSpPr>
          <p:spPr bwMode="auto">
            <a:xfrm>
              <a:off x="4039457" y="4479924"/>
              <a:ext cx="530225" cy="53340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11" name="Oval 12"/>
            <p:cNvSpPr>
              <a:spLocks noChangeArrowheads="1"/>
            </p:cNvSpPr>
            <p:nvPr/>
          </p:nvSpPr>
          <p:spPr bwMode="auto">
            <a:xfrm>
              <a:off x="1870932" y="2905124"/>
              <a:ext cx="530225" cy="533400"/>
            </a:xfrm>
            <a:prstGeom prst="ellipse">
              <a:avLst/>
            </a:prstGeom>
            <a:solidFill>
              <a:schemeClr val="accent3"/>
            </a:solidFill>
            <a:ln w="9525">
              <a:noFill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12" name="Oval 13"/>
            <p:cNvSpPr>
              <a:spLocks noChangeArrowheads="1"/>
            </p:cNvSpPr>
            <p:nvPr/>
          </p:nvSpPr>
          <p:spPr bwMode="auto">
            <a:xfrm>
              <a:off x="1043845" y="4006849"/>
              <a:ext cx="417513" cy="420688"/>
            </a:xfrm>
            <a:prstGeom prst="ellipse">
              <a:avLst/>
            </a:prstGeom>
            <a:solidFill>
              <a:schemeClr val="accent5">
                <a:alpha val="70000"/>
              </a:schemeClr>
            </a:solidFill>
            <a:ln w="9525">
              <a:noFill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13" name="Oval 14"/>
            <p:cNvSpPr>
              <a:spLocks noChangeArrowheads="1"/>
            </p:cNvSpPr>
            <p:nvPr/>
          </p:nvSpPr>
          <p:spPr bwMode="auto">
            <a:xfrm>
              <a:off x="1931257" y="1777999"/>
              <a:ext cx="360363" cy="363538"/>
            </a:xfrm>
            <a:prstGeom prst="ellipse">
              <a:avLst/>
            </a:prstGeom>
            <a:solidFill>
              <a:schemeClr val="accent2">
                <a:alpha val="70000"/>
              </a:schemeClr>
            </a:solidFill>
            <a:ln w="9525">
              <a:noFill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14" name="Oval 15"/>
            <p:cNvSpPr>
              <a:spLocks noChangeArrowheads="1"/>
            </p:cNvSpPr>
            <p:nvPr/>
          </p:nvSpPr>
          <p:spPr bwMode="auto">
            <a:xfrm>
              <a:off x="1705832" y="2212974"/>
              <a:ext cx="417513" cy="420688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15" name="Oval 16"/>
            <p:cNvSpPr>
              <a:spLocks noChangeArrowheads="1"/>
            </p:cNvSpPr>
            <p:nvPr/>
          </p:nvSpPr>
          <p:spPr bwMode="auto">
            <a:xfrm>
              <a:off x="2299557" y="4746624"/>
              <a:ext cx="763588" cy="758825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16" name="Oval 17"/>
            <p:cNvSpPr>
              <a:spLocks noChangeArrowheads="1"/>
            </p:cNvSpPr>
            <p:nvPr/>
          </p:nvSpPr>
          <p:spPr bwMode="auto">
            <a:xfrm>
              <a:off x="2882170" y="3227387"/>
              <a:ext cx="192088" cy="188913"/>
            </a:xfrm>
            <a:prstGeom prst="ellipse">
              <a:avLst/>
            </a:prstGeom>
            <a:solidFill>
              <a:schemeClr val="accent5">
                <a:alpha val="70000"/>
              </a:schemeClr>
            </a:solidFill>
            <a:ln w="9525">
              <a:noFill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17" name="Freeform 18"/>
            <p:cNvSpPr/>
            <p:nvPr/>
          </p:nvSpPr>
          <p:spPr bwMode="auto">
            <a:xfrm>
              <a:off x="3434620" y="2586037"/>
              <a:ext cx="846138" cy="844550"/>
            </a:xfrm>
            <a:custGeom>
              <a:gdLst>
                <a:gd name="T0" fmla="*/ 63 w 225"/>
                <a:gd name="T1" fmla="*/ 27 h 225"/>
                <a:gd name="T2" fmla="*/ 198 w 225"/>
                <a:gd name="T3" fmla="*/ 63 h 225"/>
                <a:gd name="T4" fmla="*/ 162 w 225"/>
                <a:gd name="T5" fmla="*/ 198 h 225"/>
                <a:gd name="T6" fmla="*/ 27 w 225"/>
                <a:gd name="T7" fmla="*/ 162 h 225"/>
                <a:gd name="T8" fmla="*/ 63 w 225"/>
                <a:gd name="T9" fmla="*/ 27 h 22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5" h="225">
                  <a:moveTo>
                    <a:pt x="63" y="27"/>
                  </a:moveTo>
                  <a:cubicBezTo>
                    <a:pt x="110" y="0"/>
                    <a:pt x="170" y="16"/>
                    <a:pt x="198" y="63"/>
                  </a:cubicBezTo>
                  <a:cubicBezTo>
                    <a:pt x="225" y="110"/>
                    <a:pt x="209" y="170"/>
                    <a:pt x="162" y="198"/>
                  </a:cubicBezTo>
                  <a:cubicBezTo>
                    <a:pt x="115" y="225"/>
                    <a:pt x="55" y="209"/>
                    <a:pt x="27" y="162"/>
                  </a:cubicBezTo>
                  <a:cubicBezTo>
                    <a:pt x="0" y="115"/>
                    <a:pt x="16" y="55"/>
                    <a:pt x="63" y="27"/>
                  </a:cubicBezTo>
                  <a:close/>
                </a:path>
              </a:pathLst>
            </a:custGeom>
            <a:solidFill>
              <a:schemeClr val="accent3"/>
            </a:solidFill>
            <a:ln w="9525">
              <a:noFill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18" name="Freeform 19"/>
            <p:cNvSpPr/>
            <p:nvPr/>
          </p:nvSpPr>
          <p:spPr bwMode="auto">
            <a:xfrm>
              <a:off x="2224945" y="3397249"/>
              <a:ext cx="846138" cy="841375"/>
            </a:xfrm>
            <a:custGeom>
              <a:gdLst>
                <a:gd name="T0" fmla="*/ 64 w 225"/>
                <a:gd name="T1" fmla="*/ 27 h 224"/>
                <a:gd name="T2" fmla="*/ 198 w 225"/>
                <a:gd name="T3" fmla="*/ 63 h 224"/>
                <a:gd name="T4" fmla="*/ 162 w 225"/>
                <a:gd name="T5" fmla="*/ 197 h 224"/>
                <a:gd name="T6" fmla="*/ 28 w 225"/>
                <a:gd name="T7" fmla="*/ 161 h 224"/>
                <a:gd name="T8" fmla="*/ 64 w 225"/>
                <a:gd name="T9" fmla="*/ 27 h 22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5" h="224">
                  <a:moveTo>
                    <a:pt x="64" y="27"/>
                  </a:moveTo>
                  <a:cubicBezTo>
                    <a:pt x="111" y="0"/>
                    <a:pt x="171" y="16"/>
                    <a:pt x="198" y="63"/>
                  </a:cubicBezTo>
                  <a:cubicBezTo>
                    <a:pt x="225" y="110"/>
                    <a:pt x="209" y="170"/>
                    <a:pt x="162" y="197"/>
                  </a:cubicBezTo>
                  <a:cubicBezTo>
                    <a:pt x="115" y="224"/>
                    <a:pt x="55" y="208"/>
                    <a:pt x="28" y="161"/>
                  </a:cubicBezTo>
                  <a:cubicBezTo>
                    <a:pt x="0" y="114"/>
                    <a:pt x="17" y="54"/>
                    <a:pt x="64" y="27"/>
                  </a:cubicBez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 w="9525">
              <a:noFill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19" name="Freeform 20"/>
            <p:cNvSpPr/>
            <p:nvPr/>
          </p:nvSpPr>
          <p:spPr bwMode="auto">
            <a:xfrm>
              <a:off x="3299682" y="4765674"/>
              <a:ext cx="841375" cy="844550"/>
            </a:xfrm>
            <a:custGeom>
              <a:gdLst>
                <a:gd name="T0" fmla="*/ 63 w 224"/>
                <a:gd name="T1" fmla="*/ 27 h 225"/>
                <a:gd name="T2" fmla="*/ 197 w 224"/>
                <a:gd name="T3" fmla="*/ 63 h 225"/>
                <a:gd name="T4" fmla="*/ 161 w 224"/>
                <a:gd name="T5" fmla="*/ 198 h 225"/>
                <a:gd name="T6" fmla="*/ 27 w 224"/>
                <a:gd name="T7" fmla="*/ 162 h 225"/>
                <a:gd name="T8" fmla="*/ 63 w 224"/>
                <a:gd name="T9" fmla="*/ 27 h 22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4" h="225">
                  <a:moveTo>
                    <a:pt x="63" y="27"/>
                  </a:moveTo>
                  <a:cubicBezTo>
                    <a:pt x="110" y="0"/>
                    <a:pt x="170" y="16"/>
                    <a:pt x="197" y="63"/>
                  </a:cubicBezTo>
                  <a:cubicBezTo>
                    <a:pt x="224" y="110"/>
                    <a:pt x="208" y="170"/>
                    <a:pt x="161" y="198"/>
                  </a:cubicBezTo>
                  <a:cubicBezTo>
                    <a:pt x="114" y="225"/>
                    <a:pt x="54" y="209"/>
                    <a:pt x="27" y="162"/>
                  </a:cubicBezTo>
                  <a:cubicBezTo>
                    <a:pt x="0" y="115"/>
                    <a:pt x="16" y="54"/>
                    <a:pt x="63" y="27"/>
                  </a:cubicBezTo>
                  <a:close/>
                </a:path>
              </a:pathLst>
            </a:custGeom>
            <a:solidFill>
              <a:schemeClr val="accent4">
                <a:alpha val="70000"/>
              </a:schemeClr>
            </a:solidFill>
            <a:ln w="9525">
              <a:noFill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20" name="Freeform 21"/>
            <p:cNvSpPr/>
            <p:nvPr/>
          </p:nvSpPr>
          <p:spPr bwMode="auto">
            <a:xfrm>
              <a:off x="3269520" y="3348037"/>
              <a:ext cx="258763" cy="260350"/>
            </a:xfrm>
            <a:custGeom>
              <a:gdLst>
                <a:gd name="T0" fmla="*/ 20 w 69"/>
                <a:gd name="T1" fmla="*/ 8 h 69"/>
                <a:gd name="T2" fmla="*/ 61 w 69"/>
                <a:gd name="T3" fmla="*/ 19 h 69"/>
                <a:gd name="T4" fmla="*/ 50 w 69"/>
                <a:gd name="T5" fmla="*/ 61 h 69"/>
                <a:gd name="T6" fmla="*/ 9 w 69"/>
                <a:gd name="T7" fmla="*/ 50 h 69"/>
                <a:gd name="T8" fmla="*/ 20 w 69"/>
                <a:gd name="T9" fmla="*/ 8 h 6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69">
                  <a:moveTo>
                    <a:pt x="20" y="8"/>
                  </a:moveTo>
                  <a:cubicBezTo>
                    <a:pt x="34" y="0"/>
                    <a:pt x="53" y="5"/>
                    <a:pt x="61" y="19"/>
                  </a:cubicBezTo>
                  <a:cubicBezTo>
                    <a:pt x="69" y="34"/>
                    <a:pt x="64" y="52"/>
                    <a:pt x="50" y="61"/>
                  </a:cubicBezTo>
                  <a:cubicBezTo>
                    <a:pt x="35" y="69"/>
                    <a:pt x="17" y="64"/>
                    <a:pt x="9" y="50"/>
                  </a:cubicBezTo>
                  <a:cubicBezTo>
                    <a:pt x="0" y="35"/>
                    <a:pt x="5" y="17"/>
                    <a:pt x="20" y="8"/>
                  </a:cubicBezTo>
                  <a:close/>
                </a:path>
              </a:pathLst>
            </a:custGeom>
            <a:solidFill>
              <a:schemeClr val="accent5">
                <a:alpha val="70000"/>
              </a:schemeClr>
            </a:solidFill>
            <a:ln w="9525">
              <a:noFill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21" name="Freeform 22"/>
            <p:cNvSpPr/>
            <p:nvPr/>
          </p:nvSpPr>
          <p:spPr bwMode="auto">
            <a:xfrm>
              <a:off x="3145695" y="1600199"/>
              <a:ext cx="323850" cy="327025"/>
            </a:xfrm>
            <a:custGeom>
              <a:gdLst>
                <a:gd name="T0" fmla="*/ 24 w 86"/>
                <a:gd name="T1" fmla="*/ 11 h 87"/>
                <a:gd name="T2" fmla="*/ 76 w 86"/>
                <a:gd name="T3" fmla="*/ 25 h 87"/>
                <a:gd name="T4" fmla="*/ 62 w 86"/>
                <a:gd name="T5" fmla="*/ 76 h 87"/>
                <a:gd name="T6" fmla="*/ 10 w 86"/>
                <a:gd name="T7" fmla="*/ 62 h 87"/>
                <a:gd name="T8" fmla="*/ 24 w 86"/>
                <a:gd name="T9" fmla="*/ 11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6" h="87">
                  <a:moveTo>
                    <a:pt x="24" y="11"/>
                  </a:moveTo>
                  <a:cubicBezTo>
                    <a:pt x="42" y="0"/>
                    <a:pt x="65" y="7"/>
                    <a:pt x="76" y="25"/>
                  </a:cubicBezTo>
                  <a:cubicBezTo>
                    <a:pt x="86" y="43"/>
                    <a:pt x="80" y="66"/>
                    <a:pt x="62" y="76"/>
                  </a:cubicBezTo>
                  <a:cubicBezTo>
                    <a:pt x="44" y="87"/>
                    <a:pt x="21" y="81"/>
                    <a:pt x="10" y="62"/>
                  </a:cubicBezTo>
                  <a:cubicBezTo>
                    <a:pt x="0" y="44"/>
                    <a:pt x="6" y="21"/>
                    <a:pt x="24" y="11"/>
                  </a:cubicBezTo>
                  <a:close/>
                </a:path>
              </a:pathLst>
            </a:custGeom>
            <a:solidFill>
              <a:schemeClr val="accent5">
                <a:alpha val="70000"/>
              </a:schemeClr>
            </a:solidFill>
            <a:ln w="9525">
              <a:noFill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22" name="Freeform 24"/>
            <p:cNvSpPr/>
            <p:nvPr/>
          </p:nvSpPr>
          <p:spPr bwMode="auto">
            <a:xfrm>
              <a:off x="2205895" y="1852612"/>
              <a:ext cx="1352550" cy="1352550"/>
            </a:xfrm>
            <a:custGeom>
              <a:gdLst>
                <a:gd name="T0" fmla="*/ 101 w 360"/>
                <a:gd name="T1" fmla="*/ 316 h 360"/>
                <a:gd name="T2" fmla="*/ 43 w 360"/>
                <a:gd name="T3" fmla="*/ 101 h 360"/>
                <a:gd name="T4" fmla="*/ 259 w 360"/>
                <a:gd name="T5" fmla="*/ 43 h 360"/>
                <a:gd name="T6" fmla="*/ 316 w 360"/>
                <a:gd name="T7" fmla="*/ 259 h 360"/>
                <a:gd name="T8" fmla="*/ 101 w 360"/>
                <a:gd name="T9" fmla="*/ 316 h 3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0" h="360">
                  <a:moveTo>
                    <a:pt x="101" y="316"/>
                  </a:moveTo>
                  <a:cubicBezTo>
                    <a:pt x="26" y="273"/>
                    <a:pt x="0" y="176"/>
                    <a:pt x="43" y="101"/>
                  </a:cubicBezTo>
                  <a:cubicBezTo>
                    <a:pt x="87" y="26"/>
                    <a:pt x="183" y="0"/>
                    <a:pt x="259" y="43"/>
                  </a:cubicBezTo>
                  <a:cubicBezTo>
                    <a:pt x="334" y="87"/>
                    <a:pt x="360" y="183"/>
                    <a:pt x="316" y="259"/>
                  </a:cubicBezTo>
                  <a:cubicBezTo>
                    <a:pt x="273" y="334"/>
                    <a:pt x="177" y="360"/>
                    <a:pt x="101" y="316"/>
                  </a:cubicBezTo>
                  <a:close/>
                </a:path>
              </a:pathLst>
            </a:custGeom>
            <a:solidFill>
              <a:schemeClr val="accent4"/>
            </a:solidFill>
            <a:ln w="9525">
              <a:noFill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23" name="Freeform 33"/>
            <p:cNvSpPr/>
            <p:nvPr/>
          </p:nvSpPr>
          <p:spPr bwMode="auto">
            <a:xfrm>
              <a:off x="4254553" y="3150392"/>
              <a:ext cx="846138" cy="846138"/>
            </a:xfrm>
            <a:custGeom>
              <a:gdLst>
                <a:gd name="T0" fmla="*/ 63 w 225"/>
                <a:gd name="T1" fmla="*/ 27 h 225"/>
                <a:gd name="T2" fmla="*/ 197 w 225"/>
                <a:gd name="T3" fmla="*/ 63 h 225"/>
                <a:gd name="T4" fmla="*/ 161 w 225"/>
                <a:gd name="T5" fmla="*/ 198 h 225"/>
                <a:gd name="T6" fmla="*/ 27 w 225"/>
                <a:gd name="T7" fmla="*/ 162 h 225"/>
                <a:gd name="T8" fmla="*/ 63 w 225"/>
                <a:gd name="T9" fmla="*/ 27 h 22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5" h="225">
                  <a:moveTo>
                    <a:pt x="63" y="27"/>
                  </a:moveTo>
                  <a:cubicBezTo>
                    <a:pt x="110" y="0"/>
                    <a:pt x="170" y="16"/>
                    <a:pt x="197" y="63"/>
                  </a:cubicBezTo>
                  <a:cubicBezTo>
                    <a:pt x="225" y="110"/>
                    <a:pt x="208" y="170"/>
                    <a:pt x="161" y="198"/>
                  </a:cubicBezTo>
                  <a:cubicBezTo>
                    <a:pt x="114" y="225"/>
                    <a:pt x="54" y="209"/>
                    <a:pt x="27" y="162"/>
                  </a:cubicBezTo>
                  <a:cubicBezTo>
                    <a:pt x="0" y="115"/>
                    <a:pt x="16" y="55"/>
                    <a:pt x="63" y="27"/>
                  </a:cubicBezTo>
                  <a:close/>
                </a:path>
              </a:pathLst>
            </a:custGeom>
            <a:solidFill>
              <a:schemeClr val="accent4"/>
            </a:solidFill>
            <a:ln w="9525">
              <a:noFill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24" name="Freeform 39"/>
            <p:cNvSpPr/>
            <p:nvPr/>
          </p:nvSpPr>
          <p:spPr bwMode="auto">
            <a:xfrm>
              <a:off x="3528282" y="1379537"/>
              <a:ext cx="944563" cy="942975"/>
            </a:xfrm>
            <a:custGeom>
              <a:gdLst>
                <a:gd name="T0" fmla="*/ 180 w 251"/>
                <a:gd name="T1" fmla="*/ 221 h 251"/>
                <a:gd name="T2" fmla="*/ 30 w 251"/>
                <a:gd name="T3" fmla="*/ 180 h 251"/>
                <a:gd name="T4" fmla="*/ 70 w 251"/>
                <a:gd name="T5" fmla="*/ 30 h 251"/>
                <a:gd name="T6" fmla="*/ 221 w 251"/>
                <a:gd name="T7" fmla="*/ 70 h 251"/>
                <a:gd name="T8" fmla="*/ 180 w 251"/>
                <a:gd name="T9" fmla="*/ 221 h 2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1" h="251">
                  <a:moveTo>
                    <a:pt x="180" y="221"/>
                  </a:moveTo>
                  <a:cubicBezTo>
                    <a:pt x="128" y="251"/>
                    <a:pt x="60" y="233"/>
                    <a:pt x="30" y="180"/>
                  </a:cubicBezTo>
                  <a:cubicBezTo>
                    <a:pt x="0" y="128"/>
                    <a:pt x="18" y="60"/>
                    <a:pt x="70" y="30"/>
                  </a:cubicBezTo>
                  <a:cubicBezTo>
                    <a:pt x="123" y="0"/>
                    <a:pt x="190" y="18"/>
                    <a:pt x="221" y="70"/>
                  </a:cubicBezTo>
                  <a:cubicBezTo>
                    <a:pt x="251" y="123"/>
                    <a:pt x="233" y="190"/>
                    <a:pt x="180" y="221"/>
                  </a:cubicBezTo>
                  <a:close/>
                </a:path>
              </a:pathLst>
            </a:custGeom>
            <a:solidFill>
              <a:schemeClr val="accent3"/>
            </a:solidFill>
            <a:ln w="9525">
              <a:noFill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25" name="Oval 44"/>
            <p:cNvSpPr>
              <a:spLocks noChangeArrowheads="1"/>
            </p:cNvSpPr>
            <p:nvPr/>
          </p:nvSpPr>
          <p:spPr bwMode="auto">
            <a:xfrm>
              <a:off x="848582" y="2484437"/>
              <a:ext cx="931863" cy="931863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26" name="Freeform 50"/>
            <p:cNvSpPr/>
            <p:nvPr/>
          </p:nvSpPr>
          <p:spPr bwMode="auto">
            <a:xfrm>
              <a:off x="1161320" y="4367212"/>
              <a:ext cx="1017588" cy="1017588"/>
            </a:xfrm>
            <a:custGeom>
              <a:gdLst>
                <a:gd name="T0" fmla="*/ 76 w 271"/>
                <a:gd name="T1" fmla="*/ 33 h 271"/>
                <a:gd name="T2" fmla="*/ 238 w 271"/>
                <a:gd name="T3" fmla="*/ 76 h 271"/>
                <a:gd name="T4" fmla="*/ 195 w 271"/>
                <a:gd name="T5" fmla="*/ 238 h 271"/>
                <a:gd name="T6" fmla="*/ 33 w 271"/>
                <a:gd name="T7" fmla="*/ 195 h 271"/>
                <a:gd name="T8" fmla="*/ 76 w 271"/>
                <a:gd name="T9" fmla="*/ 33 h 27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1" h="271">
                  <a:moveTo>
                    <a:pt x="76" y="33"/>
                  </a:moveTo>
                  <a:cubicBezTo>
                    <a:pt x="133" y="0"/>
                    <a:pt x="205" y="20"/>
                    <a:pt x="238" y="76"/>
                  </a:cubicBezTo>
                  <a:cubicBezTo>
                    <a:pt x="271" y="133"/>
                    <a:pt x="251" y="206"/>
                    <a:pt x="195" y="238"/>
                  </a:cubicBezTo>
                  <a:cubicBezTo>
                    <a:pt x="138" y="271"/>
                    <a:pt x="66" y="251"/>
                    <a:pt x="33" y="195"/>
                  </a:cubicBezTo>
                  <a:cubicBezTo>
                    <a:pt x="0" y="138"/>
                    <a:pt x="20" y="66"/>
                    <a:pt x="76" y="33"/>
                  </a:cubicBezTo>
                  <a:close/>
                </a:path>
              </a:pathLst>
            </a:custGeom>
            <a:solidFill>
              <a:schemeClr val="accent3"/>
            </a:solidFill>
            <a:ln w="9525">
              <a:noFill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27" name="Freeform 55"/>
            <p:cNvSpPr/>
            <p:nvPr/>
          </p:nvSpPr>
          <p:spPr bwMode="auto">
            <a:xfrm>
              <a:off x="4450620" y="2105024"/>
              <a:ext cx="992188" cy="992188"/>
            </a:xfrm>
            <a:custGeom>
              <a:gdLst>
                <a:gd name="T0" fmla="*/ 190 w 264"/>
                <a:gd name="T1" fmla="*/ 32 h 264"/>
                <a:gd name="T2" fmla="*/ 232 w 264"/>
                <a:gd name="T3" fmla="*/ 190 h 264"/>
                <a:gd name="T4" fmla="*/ 74 w 264"/>
                <a:gd name="T5" fmla="*/ 232 h 264"/>
                <a:gd name="T6" fmla="*/ 32 w 264"/>
                <a:gd name="T7" fmla="*/ 74 h 264"/>
                <a:gd name="T8" fmla="*/ 190 w 264"/>
                <a:gd name="T9" fmla="*/ 32 h 26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64" h="264">
                  <a:moveTo>
                    <a:pt x="190" y="32"/>
                  </a:moveTo>
                  <a:cubicBezTo>
                    <a:pt x="245" y="64"/>
                    <a:pt x="264" y="134"/>
                    <a:pt x="232" y="190"/>
                  </a:cubicBezTo>
                  <a:cubicBezTo>
                    <a:pt x="200" y="245"/>
                    <a:pt x="129" y="264"/>
                    <a:pt x="74" y="232"/>
                  </a:cubicBezTo>
                  <a:cubicBezTo>
                    <a:pt x="19" y="200"/>
                    <a:pt x="0" y="129"/>
                    <a:pt x="32" y="74"/>
                  </a:cubicBezTo>
                  <a:cubicBezTo>
                    <a:pt x="64" y="19"/>
                    <a:pt x="134" y="0"/>
                    <a:pt x="190" y="32"/>
                  </a:cubicBezTo>
                  <a:close/>
                </a:path>
              </a:pathLst>
            </a:custGeom>
            <a:solidFill>
              <a:schemeClr val="accent5"/>
            </a:solidFill>
            <a:ln w="9525">
              <a:noFill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28" name="Oval 61"/>
            <p:cNvSpPr>
              <a:spLocks noChangeArrowheads="1"/>
            </p:cNvSpPr>
            <p:nvPr/>
          </p:nvSpPr>
          <p:spPr bwMode="auto">
            <a:xfrm>
              <a:off x="4777645" y="4006849"/>
              <a:ext cx="866775" cy="866775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+mn-ea"/>
                <a:sym typeface="+mn-lt"/>
              </a:endParaRPr>
            </a:p>
          </p:txBody>
        </p:sp>
        <p:grpSp>
          <p:nvGrpSpPr>
            <p:cNvPr id="29" name="Group 95"/>
            <p:cNvGrpSpPr/>
            <p:nvPr/>
          </p:nvGrpSpPr>
          <p:grpSpPr>
            <a:xfrm>
              <a:off x="4981432" y="4220942"/>
              <a:ext cx="464344" cy="465138"/>
              <a:chOff x="9145588" y="4435475"/>
              <a:chExt cx="464344" cy="465138"/>
            </a:xfrm>
            <a:solidFill>
              <a:schemeClr val="bg2"/>
            </a:solidFill>
          </p:grpSpPr>
          <p:sp>
            <p:nvSpPr>
              <p:cNvPr id="57" name="AutoShape 7"/>
              <p:cNvSpPr/>
              <p:nvPr/>
            </p:nvSpPr>
            <p:spPr bwMode="auto">
              <a:xfrm>
                <a:off x="9145588" y="4435475"/>
                <a:ext cx="464344" cy="465138"/>
              </a:xfrm>
              <a:custGeom>
                <a:gdLst>
                  <a:gd name="T0" fmla="+- 0 10800 1271"/>
                  <a:gd name="T1" fmla="*/ T0 w 19058"/>
                  <a:gd name="T2" fmla="+- 0 10799 1270"/>
                  <a:gd name="T3" fmla="*/ 10799 h 19059"/>
                  <a:gd name="T4" fmla="+- 0 10800 1271"/>
                  <a:gd name="T5" fmla="*/ T4 w 19058"/>
                  <a:gd name="T6" fmla="+- 0 10799 1270"/>
                  <a:gd name="T7" fmla="*/ 10799 h 19059"/>
                  <a:gd name="T8" fmla="+- 0 10800 1271"/>
                  <a:gd name="T9" fmla="*/ T8 w 19058"/>
                  <a:gd name="T10" fmla="+- 0 10799 1270"/>
                  <a:gd name="T11" fmla="*/ 10799 h 19059"/>
                  <a:gd name="T12" fmla="+- 0 10800 1271"/>
                  <a:gd name="T13" fmla="*/ T12 w 19058"/>
                  <a:gd name="T14" fmla="+- 0 10799 1270"/>
                  <a:gd name="T15" fmla="*/ 10799 h 19059"/>
                </a:gdLst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</a:cxnLst>
                <a:rect l="0" t="0" r="r" b="b"/>
                <a:pathLst>
                  <a:path w="19058" h="19059">
                    <a:moveTo>
                      <a:pt x="6430" y="17268"/>
                    </a:moveTo>
                    <a:cubicBezTo>
                      <a:pt x="2162" y="15559"/>
                      <a:pt x="82" y="10698"/>
                      <a:pt x="1790" y="6431"/>
                    </a:cubicBezTo>
                    <a:cubicBezTo>
                      <a:pt x="3499" y="2164"/>
                      <a:pt x="8360" y="81"/>
                      <a:pt x="12627" y="1791"/>
                    </a:cubicBezTo>
                    <a:cubicBezTo>
                      <a:pt x="16894" y="3499"/>
                      <a:pt x="18975" y="8361"/>
                      <a:pt x="17267" y="12628"/>
                    </a:cubicBezTo>
                    <a:cubicBezTo>
                      <a:pt x="15558" y="16895"/>
                      <a:pt x="10696" y="18976"/>
                      <a:pt x="6430" y="17268"/>
                    </a:cubicBezTo>
                    <a:moveTo>
                      <a:pt x="13070" y="685"/>
                    </a:moveTo>
                    <a:cubicBezTo>
                      <a:pt x="8186" y="-1270"/>
                      <a:pt x="2641" y="1103"/>
                      <a:pt x="685" y="5987"/>
                    </a:cubicBezTo>
                    <a:cubicBezTo>
                      <a:pt x="-1271" y="10872"/>
                      <a:pt x="1103" y="16418"/>
                      <a:pt x="5987" y="18373"/>
                    </a:cubicBezTo>
                    <a:cubicBezTo>
                      <a:pt x="10871" y="20330"/>
                      <a:pt x="16416" y="17955"/>
                      <a:pt x="18373" y="13071"/>
                    </a:cubicBezTo>
                    <a:cubicBezTo>
                      <a:pt x="20329" y="8186"/>
                      <a:pt x="17954" y="2641"/>
                      <a:pt x="13070" y="685"/>
                    </a:cubicBezTo>
                  </a:path>
                </a:pathLst>
              </a:custGeom>
              <a:grpFill/>
              <a:ln>
                <a:noFill/>
              </a:ln>
              <a:effectLst/>
            </p:spPr>
            <p:txBody>
              <a:bodyPr lIns="19050" tIns="19050" rIns="19050" bIns="1905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22860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58" name="AutoShape 8"/>
              <p:cNvSpPr/>
              <p:nvPr/>
            </p:nvSpPr>
            <p:spPr bwMode="auto">
              <a:xfrm>
                <a:off x="9348788" y="4638675"/>
                <a:ext cx="57944" cy="57944"/>
              </a:xfrm>
              <a:custGeom>
                <a:gdLst>
                  <a:gd name="T0" fmla="+- 0 10801 1272"/>
                  <a:gd name="T1" fmla="*/ T0 w 19059"/>
                  <a:gd name="T2" fmla="+- 0 10800 1272"/>
                  <a:gd name="T3" fmla="*/ 10800 h 19056"/>
                  <a:gd name="T4" fmla="+- 0 10801 1272"/>
                  <a:gd name="T5" fmla="*/ T4 w 19059"/>
                  <a:gd name="T6" fmla="+- 0 10800 1272"/>
                  <a:gd name="T7" fmla="*/ 10800 h 19056"/>
                  <a:gd name="T8" fmla="+- 0 10801 1272"/>
                  <a:gd name="T9" fmla="*/ T8 w 19059"/>
                  <a:gd name="T10" fmla="+- 0 10800 1272"/>
                  <a:gd name="T11" fmla="*/ 10800 h 19056"/>
                  <a:gd name="T12" fmla="+- 0 10801 1272"/>
                  <a:gd name="T13" fmla="*/ T12 w 19059"/>
                  <a:gd name="T14" fmla="+- 0 10800 1272"/>
                  <a:gd name="T15" fmla="*/ 10800 h 19056"/>
                </a:gdLst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</a:cxnLst>
                <a:rect l="0" t="0" r="r" b="b"/>
                <a:pathLst>
                  <a:path w="19059" h="19056">
                    <a:moveTo>
                      <a:pt x="7753" y="13951"/>
                    </a:moveTo>
                    <a:cubicBezTo>
                      <a:pt x="5315" y="12969"/>
                      <a:pt x="4129" y="10197"/>
                      <a:pt x="5101" y="7755"/>
                    </a:cubicBezTo>
                    <a:cubicBezTo>
                      <a:pt x="6083" y="5323"/>
                      <a:pt x="8860" y="4132"/>
                      <a:pt x="11298" y="5104"/>
                    </a:cubicBezTo>
                    <a:cubicBezTo>
                      <a:pt x="13735" y="6081"/>
                      <a:pt x="14926" y="8858"/>
                      <a:pt x="13949" y="11300"/>
                    </a:cubicBezTo>
                    <a:cubicBezTo>
                      <a:pt x="12972" y="13737"/>
                      <a:pt x="10195" y="14923"/>
                      <a:pt x="7753" y="13951"/>
                    </a:cubicBezTo>
                    <a:moveTo>
                      <a:pt x="13070" y="686"/>
                    </a:moveTo>
                    <a:cubicBezTo>
                      <a:pt x="8190" y="-1272"/>
                      <a:pt x="2640" y="1104"/>
                      <a:pt x="686" y="5988"/>
                    </a:cubicBezTo>
                    <a:cubicBezTo>
                      <a:pt x="-1272" y="10872"/>
                      <a:pt x="1105" y="16416"/>
                      <a:pt x="5985" y="18369"/>
                    </a:cubicBezTo>
                    <a:cubicBezTo>
                      <a:pt x="10870" y="20328"/>
                      <a:pt x="16415" y="17951"/>
                      <a:pt x="18374" y="13072"/>
                    </a:cubicBezTo>
                    <a:cubicBezTo>
                      <a:pt x="20328" y="8188"/>
                      <a:pt x="17960" y="2644"/>
                      <a:pt x="13070" y="686"/>
                    </a:cubicBezTo>
                  </a:path>
                </a:pathLst>
              </a:custGeom>
              <a:grpFill/>
              <a:ln>
                <a:noFill/>
              </a:ln>
              <a:effectLst/>
            </p:spPr>
            <p:txBody>
              <a:bodyPr lIns="19050" tIns="19050" rIns="19050" bIns="1905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22860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59" name="AutoShape 9"/>
              <p:cNvSpPr/>
              <p:nvPr/>
            </p:nvSpPr>
            <p:spPr bwMode="auto">
              <a:xfrm>
                <a:off x="9290050" y="4580732"/>
                <a:ext cx="174625" cy="174625"/>
              </a:xfrm>
              <a:custGeom>
                <a:gdLst>
                  <a:gd name="T0" fmla="+- 0 10800 1271"/>
                  <a:gd name="T1" fmla="*/ T0 w 19059"/>
                  <a:gd name="T2" fmla="+- 0 10800 1271"/>
                  <a:gd name="T3" fmla="*/ 10800 h 19058"/>
                  <a:gd name="T4" fmla="+- 0 10800 1271"/>
                  <a:gd name="T5" fmla="*/ T4 w 19059"/>
                  <a:gd name="T6" fmla="+- 0 10800 1271"/>
                  <a:gd name="T7" fmla="*/ 10800 h 19058"/>
                  <a:gd name="T8" fmla="+- 0 10800 1271"/>
                  <a:gd name="T9" fmla="*/ T8 w 19059"/>
                  <a:gd name="T10" fmla="+- 0 10800 1271"/>
                  <a:gd name="T11" fmla="*/ 10800 h 19058"/>
                  <a:gd name="T12" fmla="+- 0 10800 1271"/>
                  <a:gd name="T13" fmla="*/ T12 w 19059"/>
                  <a:gd name="T14" fmla="+- 0 10800 1271"/>
                  <a:gd name="T15" fmla="*/ 10800 h 19058"/>
                </a:gdLst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</a:cxnLst>
                <a:rect l="0" t="0" r="r" b="b"/>
                <a:pathLst>
                  <a:path w="19059" h="19058">
                    <a:moveTo>
                      <a:pt x="7169" y="15424"/>
                    </a:moveTo>
                    <a:cubicBezTo>
                      <a:pt x="3916" y="14123"/>
                      <a:pt x="2331" y="10417"/>
                      <a:pt x="3632" y="7167"/>
                    </a:cubicBezTo>
                    <a:cubicBezTo>
                      <a:pt x="4934" y="3917"/>
                      <a:pt x="8638" y="2331"/>
                      <a:pt x="11889" y="3632"/>
                    </a:cubicBezTo>
                    <a:cubicBezTo>
                      <a:pt x="15141" y="4934"/>
                      <a:pt x="16728" y="8640"/>
                      <a:pt x="15425" y="11890"/>
                    </a:cubicBezTo>
                    <a:cubicBezTo>
                      <a:pt x="14124" y="15140"/>
                      <a:pt x="10419" y="16728"/>
                      <a:pt x="7169" y="15424"/>
                    </a:cubicBezTo>
                    <a:moveTo>
                      <a:pt x="13071" y="685"/>
                    </a:moveTo>
                    <a:cubicBezTo>
                      <a:pt x="8186" y="-1271"/>
                      <a:pt x="2639" y="1104"/>
                      <a:pt x="686" y="5987"/>
                    </a:cubicBezTo>
                    <a:cubicBezTo>
                      <a:pt x="-1271" y="10871"/>
                      <a:pt x="1104" y="16416"/>
                      <a:pt x="5987" y="18372"/>
                    </a:cubicBezTo>
                    <a:cubicBezTo>
                      <a:pt x="10874" y="20329"/>
                      <a:pt x="16418" y="17955"/>
                      <a:pt x="18375" y="13070"/>
                    </a:cubicBezTo>
                    <a:cubicBezTo>
                      <a:pt x="20328" y="8186"/>
                      <a:pt x="17956" y="2641"/>
                      <a:pt x="13071" y="685"/>
                    </a:cubicBezTo>
                  </a:path>
                </a:pathLst>
              </a:custGeom>
              <a:grpFill/>
              <a:ln>
                <a:noFill/>
              </a:ln>
              <a:effectLst/>
            </p:spPr>
            <p:txBody>
              <a:bodyPr lIns="19050" tIns="19050" rIns="19050" bIns="1905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22860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60" name="AutoShape 10"/>
              <p:cNvSpPr/>
              <p:nvPr/>
            </p:nvSpPr>
            <p:spPr bwMode="auto">
              <a:xfrm>
                <a:off x="9406732" y="4696619"/>
                <a:ext cx="72231" cy="74613"/>
              </a:xfrm>
              <a:custGeom>
                <a:gdLst>
                  <a:gd name="T0" fmla="+- 0 10804 288"/>
                  <a:gd name="T1" fmla="*/ T0 w 21033"/>
                  <a:gd name="T2" fmla="+- 0 10798 277"/>
                  <a:gd name="T3" fmla="*/ 10798 h 21043"/>
                  <a:gd name="T4" fmla="+- 0 10804 288"/>
                  <a:gd name="T5" fmla="*/ T4 w 21033"/>
                  <a:gd name="T6" fmla="+- 0 10798 277"/>
                  <a:gd name="T7" fmla="*/ 10798 h 21043"/>
                  <a:gd name="T8" fmla="+- 0 10804 288"/>
                  <a:gd name="T9" fmla="*/ T8 w 21033"/>
                  <a:gd name="T10" fmla="+- 0 10798 277"/>
                  <a:gd name="T11" fmla="*/ 10798 h 21043"/>
                  <a:gd name="T12" fmla="+- 0 10804 288"/>
                  <a:gd name="T13" fmla="*/ T12 w 21033"/>
                  <a:gd name="T14" fmla="+- 0 10798 277"/>
                  <a:gd name="T15" fmla="*/ 10798 h 21043"/>
                </a:gdLst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</a:cxnLst>
                <a:rect l="0" t="0" r="r" b="b"/>
                <a:pathLst>
                  <a:path w="21033" h="21043">
                    <a:moveTo>
                      <a:pt x="20881" y="2825"/>
                    </a:moveTo>
                    <a:cubicBezTo>
                      <a:pt x="21312" y="1771"/>
                      <a:pt x="20787" y="572"/>
                      <a:pt x="19713" y="149"/>
                    </a:cubicBezTo>
                    <a:cubicBezTo>
                      <a:pt x="18636" y="-277"/>
                      <a:pt x="17414" y="238"/>
                      <a:pt x="16984" y="1296"/>
                    </a:cubicBezTo>
                    <a:lnTo>
                      <a:pt x="16980" y="1292"/>
                    </a:lnTo>
                    <a:cubicBezTo>
                      <a:pt x="13964" y="8692"/>
                      <a:pt x="8182" y="14184"/>
                      <a:pt x="1269" y="17089"/>
                    </a:cubicBezTo>
                    <a:cubicBezTo>
                      <a:pt x="207" y="17536"/>
                      <a:pt x="-288" y="18747"/>
                      <a:pt x="170" y="19789"/>
                    </a:cubicBezTo>
                    <a:cubicBezTo>
                      <a:pt x="629" y="20840"/>
                      <a:pt x="1863" y="21323"/>
                      <a:pt x="2924" y="20876"/>
                    </a:cubicBezTo>
                    <a:cubicBezTo>
                      <a:pt x="2961" y="20860"/>
                      <a:pt x="2982" y="20828"/>
                      <a:pt x="3014" y="20815"/>
                    </a:cubicBezTo>
                    <a:cubicBezTo>
                      <a:pt x="10874" y="17480"/>
                      <a:pt x="17451" y="11227"/>
                      <a:pt x="20877" y="2825"/>
                    </a:cubicBezTo>
                    <a:cubicBezTo>
                      <a:pt x="20877" y="2825"/>
                      <a:pt x="20881" y="2825"/>
                      <a:pt x="20881" y="2825"/>
                    </a:cubicBezTo>
                    <a:close/>
                  </a:path>
                </a:pathLst>
              </a:custGeom>
              <a:grpFill/>
              <a:ln>
                <a:noFill/>
              </a:ln>
              <a:effectLst/>
            </p:spPr>
            <p:txBody>
              <a:bodyPr lIns="19050" tIns="19050" rIns="19050" bIns="1905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22860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61" name="AutoShape 11"/>
              <p:cNvSpPr/>
              <p:nvPr/>
            </p:nvSpPr>
            <p:spPr bwMode="auto">
              <a:xfrm>
                <a:off x="9435307" y="4725988"/>
                <a:ext cx="103981" cy="106363"/>
              </a:xfrm>
              <a:custGeom>
                <a:gdLst>
                  <a:gd name="T0" fmla="+- 0 10803 203"/>
                  <a:gd name="T1" fmla="*/ T0 w 21201"/>
                  <a:gd name="T2" fmla="+- 0 10798 194"/>
                  <a:gd name="T3" fmla="*/ 10798 h 21209"/>
                  <a:gd name="T4" fmla="+- 0 10803 203"/>
                  <a:gd name="T5" fmla="*/ T4 w 21201"/>
                  <a:gd name="T6" fmla="+- 0 10798 194"/>
                  <a:gd name="T7" fmla="*/ 10798 h 21209"/>
                  <a:gd name="T8" fmla="+- 0 10803 203"/>
                  <a:gd name="T9" fmla="*/ T8 w 21201"/>
                  <a:gd name="T10" fmla="+- 0 10798 194"/>
                  <a:gd name="T11" fmla="*/ 10798 h 21209"/>
                  <a:gd name="T12" fmla="+- 0 10803 203"/>
                  <a:gd name="T13" fmla="*/ T12 w 21201"/>
                  <a:gd name="T14" fmla="+- 0 10798 194"/>
                  <a:gd name="T15" fmla="*/ 10798 h 21209"/>
                </a:gdLst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</a:cxnLst>
                <a:rect l="0" t="0" r="r" b="b"/>
                <a:pathLst>
                  <a:path w="21201" h="21209">
                    <a:moveTo>
                      <a:pt x="20267" y="104"/>
                    </a:moveTo>
                    <a:cubicBezTo>
                      <a:pt x="19508" y="-194"/>
                      <a:pt x="18645" y="169"/>
                      <a:pt x="18339" y="912"/>
                    </a:cubicBezTo>
                    <a:cubicBezTo>
                      <a:pt x="14991" y="9110"/>
                      <a:pt x="8568" y="15198"/>
                      <a:pt x="894" y="18420"/>
                    </a:cubicBezTo>
                    <a:cubicBezTo>
                      <a:pt x="144" y="18735"/>
                      <a:pt x="-203" y="19589"/>
                      <a:pt x="121" y="20327"/>
                    </a:cubicBezTo>
                    <a:cubicBezTo>
                      <a:pt x="442" y="21068"/>
                      <a:pt x="1314" y="21406"/>
                      <a:pt x="2067" y="21090"/>
                    </a:cubicBezTo>
                    <a:cubicBezTo>
                      <a:pt x="2102" y="21073"/>
                      <a:pt x="2125" y="21042"/>
                      <a:pt x="2159" y="21025"/>
                    </a:cubicBezTo>
                    <a:cubicBezTo>
                      <a:pt x="10491" y="17500"/>
                      <a:pt x="17461" y="10881"/>
                      <a:pt x="21095" y="1994"/>
                    </a:cubicBezTo>
                    <a:cubicBezTo>
                      <a:pt x="21397" y="1250"/>
                      <a:pt x="21026" y="404"/>
                      <a:pt x="20267" y="104"/>
                    </a:cubicBezTo>
                  </a:path>
                </a:pathLst>
              </a:custGeom>
              <a:grpFill/>
              <a:ln>
                <a:noFill/>
              </a:ln>
              <a:effectLst/>
            </p:spPr>
            <p:txBody>
              <a:bodyPr lIns="19050" tIns="19050" rIns="19050" bIns="1905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22860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62" name="AutoShape 12"/>
              <p:cNvSpPr/>
              <p:nvPr/>
            </p:nvSpPr>
            <p:spPr bwMode="auto">
              <a:xfrm>
                <a:off x="9421019" y="4711700"/>
                <a:ext cx="88106" cy="89694"/>
              </a:xfrm>
              <a:custGeom>
                <a:gdLst>
                  <a:gd name="T0" fmla="+- 0 10802 238"/>
                  <a:gd name="T1" fmla="*/ T0 w 21128"/>
                  <a:gd name="T2" fmla="+- 0 10797 227"/>
                  <a:gd name="T3" fmla="*/ 10797 h 21141"/>
                  <a:gd name="T4" fmla="+- 0 10802 238"/>
                  <a:gd name="T5" fmla="*/ T4 w 21128"/>
                  <a:gd name="T6" fmla="+- 0 10797 227"/>
                  <a:gd name="T7" fmla="*/ 10797 h 21141"/>
                  <a:gd name="T8" fmla="+- 0 10802 238"/>
                  <a:gd name="T9" fmla="*/ T8 w 21128"/>
                  <a:gd name="T10" fmla="+- 0 10797 227"/>
                  <a:gd name="T11" fmla="*/ 10797 h 21141"/>
                  <a:gd name="T12" fmla="+- 0 10802 238"/>
                  <a:gd name="T13" fmla="*/ T12 w 21128"/>
                  <a:gd name="T14" fmla="+- 0 10797 227"/>
                  <a:gd name="T15" fmla="*/ 10797 h 21141"/>
                </a:gdLst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</a:cxnLst>
                <a:rect l="0" t="0" r="r" b="b"/>
                <a:pathLst>
                  <a:path w="21128" h="21141">
                    <a:moveTo>
                      <a:pt x="20035" y="122"/>
                    </a:moveTo>
                    <a:cubicBezTo>
                      <a:pt x="19142" y="-227"/>
                      <a:pt x="18134" y="195"/>
                      <a:pt x="17778" y="1071"/>
                    </a:cubicBezTo>
                    <a:cubicBezTo>
                      <a:pt x="14571" y="8936"/>
                      <a:pt x="8412" y="14778"/>
                      <a:pt x="1051" y="17867"/>
                    </a:cubicBezTo>
                    <a:lnTo>
                      <a:pt x="1054" y="17867"/>
                    </a:lnTo>
                    <a:cubicBezTo>
                      <a:pt x="172" y="18240"/>
                      <a:pt x="-238" y="19242"/>
                      <a:pt x="142" y="20108"/>
                    </a:cubicBezTo>
                    <a:cubicBezTo>
                      <a:pt x="522" y="20973"/>
                      <a:pt x="1543" y="21372"/>
                      <a:pt x="2425" y="21003"/>
                    </a:cubicBezTo>
                    <a:cubicBezTo>
                      <a:pt x="2459" y="20986"/>
                      <a:pt x="2476" y="20956"/>
                      <a:pt x="2514" y="20936"/>
                    </a:cubicBezTo>
                    <a:cubicBezTo>
                      <a:pt x="10651" y="17491"/>
                      <a:pt x="17459" y="11027"/>
                      <a:pt x="21002" y="2339"/>
                    </a:cubicBezTo>
                    <a:cubicBezTo>
                      <a:pt x="21361" y="1463"/>
                      <a:pt x="20927" y="472"/>
                      <a:pt x="20035" y="122"/>
                    </a:cubicBezTo>
                  </a:path>
                </a:pathLst>
              </a:custGeom>
              <a:grpFill/>
              <a:ln>
                <a:noFill/>
              </a:ln>
              <a:effectLst/>
            </p:spPr>
            <p:txBody>
              <a:bodyPr lIns="19050" tIns="19050" rIns="19050" bIns="1905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22860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63" name="AutoShape 13"/>
              <p:cNvSpPr/>
              <p:nvPr/>
            </p:nvSpPr>
            <p:spPr bwMode="auto">
              <a:xfrm>
                <a:off x="9275763" y="4566444"/>
                <a:ext cx="73025" cy="73819"/>
              </a:xfrm>
              <a:custGeom>
                <a:gdLst>
                  <a:gd name="T0" fmla="+- 0 10797 278"/>
                  <a:gd name="T1" fmla="*/ T0 w 21039"/>
                  <a:gd name="T2" fmla="+- 0 10803 281"/>
                  <a:gd name="T3" fmla="*/ 10803 h 21044"/>
                  <a:gd name="T4" fmla="+- 0 10797 278"/>
                  <a:gd name="T5" fmla="*/ T4 w 21039"/>
                  <a:gd name="T6" fmla="+- 0 10803 281"/>
                  <a:gd name="T7" fmla="*/ 10803 h 21044"/>
                  <a:gd name="T8" fmla="+- 0 10797 278"/>
                  <a:gd name="T9" fmla="*/ T8 w 21039"/>
                  <a:gd name="T10" fmla="+- 0 10803 281"/>
                  <a:gd name="T11" fmla="*/ 10803 h 21044"/>
                  <a:gd name="T12" fmla="+- 0 10797 278"/>
                  <a:gd name="T13" fmla="*/ T12 w 21039"/>
                  <a:gd name="T14" fmla="+- 0 10803 281"/>
                  <a:gd name="T15" fmla="*/ 10803 h 21044"/>
                </a:gdLst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</a:cxnLst>
                <a:rect l="0" t="0" r="r" b="b"/>
                <a:pathLst>
                  <a:path w="21039" h="21044">
                    <a:moveTo>
                      <a:pt x="20871" y="1248"/>
                    </a:moveTo>
                    <a:cubicBezTo>
                      <a:pt x="20411" y="197"/>
                      <a:pt x="19177" y="-281"/>
                      <a:pt x="18112" y="169"/>
                    </a:cubicBezTo>
                    <a:cubicBezTo>
                      <a:pt x="18075" y="181"/>
                      <a:pt x="18050" y="214"/>
                      <a:pt x="18021" y="226"/>
                    </a:cubicBezTo>
                    <a:cubicBezTo>
                      <a:pt x="10159" y="3562"/>
                      <a:pt x="3583" y="9820"/>
                      <a:pt x="152" y="18220"/>
                    </a:cubicBezTo>
                    <a:lnTo>
                      <a:pt x="148" y="18220"/>
                    </a:lnTo>
                    <a:cubicBezTo>
                      <a:pt x="-278" y="19278"/>
                      <a:pt x="242" y="20473"/>
                      <a:pt x="1320" y="20896"/>
                    </a:cubicBezTo>
                    <a:cubicBezTo>
                      <a:pt x="2398" y="21318"/>
                      <a:pt x="3620" y="20803"/>
                      <a:pt x="4046" y="19749"/>
                    </a:cubicBezTo>
                    <a:lnTo>
                      <a:pt x="4051" y="19749"/>
                    </a:lnTo>
                    <a:cubicBezTo>
                      <a:pt x="7068" y="12356"/>
                      <a:pt x="12856" y="6858"/>
                      <a:pt x="19764" y="3956"/>
                    </a:cubicBezTo>
                    <a:cubicBezTo>
                      <a:pt x="20830" y="3506"/>
                      <a:pt x="21322" y="2298"/>
                      <a:pt x="20871" y="1248"/>
                    </a:cubicBezTo>
                  </a:path>
                </a:pathLst>
              </a:custGeom>
              <a:grpFill/>
              <a:ln>
                <a:noFill/>
              </a:ln>
              <a:effectLst/>
            </p:spPr>
            <p:txBody>
              <a:bodyPr lIns="19050" tIns="19050" rIns="19050" bIns="1905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22860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64" name="AutoShape 14"/>
              <p:cNvSpPr/>
              <p:nvPr/>
            </p:nvSpPr>
            <p:spPr bwMode="auto">
              <a:xfrm>
                <a:off x="9217819" y="4508500"/>
                <a:ext cx="103981" cy="105569"/>
              </a:xfrm>
              <a:custGeom>
                <a:gdLst>
                  <a:gd name="T0" fmla="+- 0 10797 198"/>
                  <a:gd name="T1" fmla="*/ T0 w 21199"/>
                  <a:gd name="T2" fmla="+- 0 10802 198"/>
                  <a:gd name="T3" fmla="*/ 10802 h 21208"/>
                  <a:gd name="T4" fmla="+- 0 10797 198"/>
                  <a:gd name="T5" fmla="*/ T4 w 21199"/>
                  <a:gd name="T6" fmla="+- 0 10802 198"/>
                  <a:gd name="T7" fmla="*/ 10802 h 21208"/>
                  <a:gd name="T8" fmla="+- 0 10797 198"/>
                  <a:gd name="T9" fmla="*/ T8 w 21199"/>
                  <a:gd name="T10" fmla="+- 0 10802 198"/>
                  <a:gd name="T11" fmla="*/ 10802 h 21208"/>
                  <a:gd name="T12" fmla="+- 0 10797 198"/>
                  <a:gd name="T13" fmla="*/ T12 w 21199"/>
                  <a:gd name="T14" fmla="+- 0 10802 198"/>
                  <a:gd name="T15" fmla="*/ 10802 h 21208"/>
                </a:gdLst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</a:cxnLst>
                <a:rect l="0" t="0" r="r" b="b"/>
                <a:pathLst>
                  <a:path w="21199" h="21208">
                    <a:moveTo>
                      <a:pt x="21077" y="880"/>
                    </a:moveTo>
                    <a:cubicBezTo>
                      <a:pt x="20753" y="142"/>
                      <a:pt x="19881" y="-198"/>
                      <a:pt x="19129" y="117"/>
                    </a:cubicBezTo>
                    <a:cubicBezTo>
                      <a:pt x="19097" y="131"/>
                      <a:pt x="19071" y="162"/>
                      <a:pt x="19039" y="179"/>
                    </a:cubicBezTo>
                    <a:cubicBezTo>
                      <a:pt x="10706" y="3707"/>
                      <a:pt x="3739" y="10322"/>
                      <a:pt x="106" y="19208"/>
                    </a:cubicBezTo>
                    <a:cubicBezTo>
                      <a:pt x="-198" y="19957"/>
                      <a:pt x="172" y="20803"/>
                      <a:pt x="934" y="21101"/>
                    </a:cubicBezTo>
                    <a:cubicBezTo>
                      <a:pt x="1689" y="21401"/>
                      <a:pt x="2552" y="21041"/>
                      <a:pt x="2859" y="20292"/>
                    </a:cubicBezTo>
                    <a:cubicBezTo>
                      <a:pt x="6206" y="12096"/>
                      <a:pt x="12625" y="6008"/>
                      <a:pt x="20301" y="2787"/>
                    </a:cubicBezTo>
                    <a:cubicBezTo>
                      <a:pt x="21051" y="2469"/>
                      <a:pt x="21402" y="1618"/>
                      <a:pt x="21077" y="880"/>
                    </a:cubicBezTo>
                  </a:path>
                </a:pathLst>
              </a:custGeom>
              <a:grpFill/>
              <a:ln>
                <a:noFill/>
              </a:ln>
              <a:effectLst/>
            </p:spPr>
            <p:txBody>
              <a:bodyPr lIns="19050" tIns="19050" rIns="19050" bIns="1905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22860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65" name="AutoShape 15"/>
              <p:cNvSpPr/>
              <p:nvPr/>
            </p:nvSpPr>
            <p:spPr bwMode="auto">
              <a:xfrm>
                <a:off x="9247188" y="4537075"/>
                <a:ext cx="88107" cy="90488"/>
              </a:xfrm>
              <a:custGeom>
                <a:gdLst>
                  <a:gd name="T0" fmla="+- 0 10796 232"/>
                  <a:gd name="T1" fmla="*/ T0 w 21129"/>
                  <a:gd name="T2" fmla="+- 0 10804 234"/>
                  <a:gd name="T3" fmla="*/ 10804 h 21141"/>
                  <a:gd name="T4" fmla="+- 0 10796 232"/>
                  <a:gd name="T5" fmla="*/ T4 w 21129"/>
                  <a:gd name="T6" fmla="+- 0 10804 234"/>
                  <a:gd name="T7" fmla="*/ 10804 h 21141"/>
                  <a:gd name="T8" fmla="+- 0 10796 232"/>
                  <a:gd name="T9" fmla="*/ T8 w 21129"/>
                  <a:gd name="T10" fmla="+- 0 10804 234"/>
                  <a:gd name="T11" fmla="*/ 10804 h 21141"/>
                  <a:gd name="T12" fmla="+- 0 10796 232"/>
                  <a:gd name="T13" fmla="*/ T12 w 21129"/>
                  <a:gd name="T14" fmla="+- 0 10804 234"/>
                  <a:gd name="T15" fmla="*/ 10804 h 21141"/>
                </a:gdLst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</a:cxnLst>
                <a:rect l="0" t="0" r="r" b="b"/>
                <a:pathLst>
                  <a:path w="21129" h="21141">
                    <a:moveTo>
                      <a:pt x="20075" y="3267"/>
                    </a:moveTo>
                    <a:cubicBezTo>
                      <a:pt x="20953" y="2898"/>
                      <a:pt x="21368" y="1899"/>
                      <a:pt x="20987" y="1030"/>
                    </a:cubicBezTo>
                    <a:cubicBezTo>
                      <a:pt x="20611" y="168"/>
                      <a:pt x="19589" y="-234"/>
                      <a:pt x="18707" y="138"/>
                    </a:cubicBezTo>
                    <a:cubicBezTo>
                      <a:pt x="18670" y="152"/>
                      <a:pt x="18649" y="185"/>
                      <a:pt x="18615" y="198"/>
                    </a:cubicBezTo>
                    <a:cubicBezTo>
                      <a:pt x="10481" y="3647"/>
                      <a:pt x="3673" y="10118"/>
                      <a:pt x="124" y="18802"/>
                    </a:cubicBezTo>
                    <a:cubicBezTo>
                      <a:pt x="-232" y="19678"/>
                      <a:pt x="205" y="20666"/>
                      <a:pt x="1094" y="21019"/>
                    </a:cubicBezTo>
                    <a:cubicBezTo>
                      <a:pt x="1983" y="21366"/>
                      <a:pt x="2991" y="20946"/>
                      <a:pt x="3354" y="20071"/>
                    </a:cubicBezTo>
                    <a:cubicBezTo>
                      <a:pt x="6561" y="12205"/>
                      <a:pt x="12717" y="6360"/>
                      <a:pt x="20075" y="3274"/>
                    </a:cubicBezTo>
                    <a:cubicBezTo>
                      <a:pt x="20075" y="3274"/>
                      <a:pt x="20075" y="3267"/>
                      <a:pt x="20075" y="3267"/>
                    </a:cubicBezTo>
                    <a:close/>
                  </a:path>
                </a:pathLst>
              </a:custGeom>
              <a:grpFill/>
              <a:ln>
                <a:noFill/>
              </a:ln>
              <a:effectLst/>
            </p:spPr>
            <p:txBody>
              <a:bodyPr lIns="19050" tIns="19050" rIns="19050" bIns="1905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22860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>
                  <a:cs typeface="+mn-ea"/>
                  <a:sym typeface="+mn-lt"/>
                </a:endParaRPr>
              </a:p>
            </p:txBody>
          </p:sp>
        </p:grpSp>
        <p:grpSp>
          <p:nvGrpSpPr>
            <p:cNvPr id="30" name="Group 105"/>
            <p:cNvGrpSpPr/>
            <p:nvPr/>
          </p:nvGrpSpPr>
          <p:grpSpPr>
            <a:xfrm>
              <a:off x="1082341" y="2751728"/>
              <a:ext cx="464344" cy="450850"/>
              <a:chOff x="8216107" y="4449763"/>
              <a:chExt cx="464344" cy="450850"/>
            </a:xfrm>
            <a:solidFill>
              <a:schemeClr val="bg2"/>
            </a:solidFill>
          </p:grpSpPr>
          <p:sp>
            <p:nvSpPr>
              <p:cNvPr id="55" name="AutoShape 16"/>
              <p:cNvSpPr/>
              <p:nvPr/>
            </p:nvSpPr>
            <p:spPr bwMode="auto">
              <a:xfrm>
                <a:off x="8448675" y="4696619"/>
                <a:ext cx="57944" cy="58738"/>
              </a:xfrm>
              <a:custGeom>
                <a:gdLst>
                  <a:gd name="T0" fmla="*/ 10800 w 21600"/>
                  <a:gd name="T1" fmla="*/ 10800 h 21600"/>
                  <a:gd name="T2" fmla="*/ 10800 w 21600"/>
                  <a:gd name="T3" fmla="*/ 10800 h 21600"/>
                  <a:gd name="T4" fmla="*/ 10800 w 21600"/>
                  <a:gd name="T5" fmla="*/ 10800 h 21600"/>
                  <a:gd name="T6" fmla="*/ 10800 w 21600"/>
                  <a:gd name="T7" fmla="*/ 10800 h 216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1600" h="21600">
                    <a:moveTo>
                      <a:pt x="10800" y="0"/>
                    </a:moveTo>
                    <a:cubicBezTo>
                      <a:pt x="4838" y="0"/>
                      <a:pt x="0" y="4841"/>
                      <a:pt x="0" y="10800"/>
                    </a:cubicBezTo>
                    <a:cubicBezTo>
                      <a:pt x="0" y="16758"/>
                      <a:pt x="4838" y="21599"/>
                      <a:pt x="10800" y="21599"/>
                    </a:cubicBezTo>
                    <a:cubicBezTo>
                      <a:pt x="16761" y="21599"/>
                      <a:pt x="21600" y="16758"/>
                      <a:pt x="21600" y="10800"/>
                    </a:cubicBezTo>
                    <a:cubicBezTo>
                      <a:pt x="21600" y="4841"/>
                      <a:pt x="16761" y="0"/>
                      <a:pt x="10800" y="0"/>
                    </a:cubicBezTo>
                  </a:path>
                </a:pathLst>
              </a:custGeom>
              <a:grpFill/>
              <a:ln>
                <a:noFill/>
              </a:ln>
              <a:effectLst/>
            </p:spPr>
            <p:txBody>
              <a:bodyPr lIns="19050" tIns="19050" rIns="19050" bIns="1905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22860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 sz="1500">
                  <a:solidFill>
                    <a:srgbClr val="FFFFFF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cs typeface="+mn-ea"/>
                  <a:sym typeface="+mn-lt"/>
                </a:endParaRPr>
              </a:p>
            </p:txBody>
          </p:sp>
          <p:sp>
            <p:nvSpPr>
              <p:cNvPr id="56" name="AutoShape 17"/>
              <p:cNvSpPr/>
              <p:nvPr/>
            </p:nvSpPr>
            <p:spPr bwMode="auto">
              <a:xfrm>
                <a:off x="8216107" y="4449763"/>
                <a:ext cx="464344" cy="450850"/>
              </a:xfrm>
              <a:custGeom>
                <a:gdLst>
                  <a:gd name="T0" fmla="*/ 10473 w 20946"/>
                  <a:gd name="T1" fmla="*/ 10800 h 21600"/>
                  <a:gd name="T2" fmla="*/ 10473 w 20946"/>
                  <a:gd name="T3" fmla="*/ 10800 h 21600"/>
                  <a:gd name="T4" fmla="*/ 10473 w 20946"/>
                  <a:gd name="T5" fmla="*/ 10800 h 21600"/>
                  <a:gd name="T6" fmla="*/ 10473 w 20946"/>
                  <a:gd name="T7" fmla="*/ 10800 h 216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0946" h="21600">
                    <a:moveTo>
                      <a:pt x="18509" y="15329"/>
                    </a:moveTo>
                    <a:lnTo>
                      <a:pt x="11782" y="15329"/>
                    </a:lnTo>
                    <a:cubicBezTo>
                      <a:pt x="10699" y="15329"/>
                      <a:pt x="9818" y="14391"/>
                      <a:pt x="9818" y="13238"/>
                    </a:cubicBezTo>
                    <a:cubicBezTo>
                      <a:pt x="9818" y="12086"/>
                      <a:pt x="10699" y="11148"/>
                      <a:pt x="11782" y="11148"/>
                    </a:cubicBezTo>
                    <a:lnTo>
                      <a:pt x="17673" y="11148"/>
                    </a:lnTo>
                    <a:cubicBezTo>
                      <a:pt x="18077" y="11142"/>
                      <a:pt x="18477" y="10934"/>
                      <a:pt x="18721" y="10588"/>
                    </a:cubicBezTo>
                    <a:cubicBezTo>
                      <a:pt x="18789" y="10491"/>
                      <a:pt x="18842" y="10381"/>
                      <a:pt x="18885" y="10267"/>
                    </a:cubicBezTo>
                    <a:cubicBezTo>
                      <a:pt x="18890" y="10251"/>
                      <a:pt x="18901" y="10239"/>
                      <a:pt x="18906" y="10224"/>
                    </a:cubicBezTo>
                    <a:cubicBezTo>
                      <a:pt x="19377" y="10880"/>
                      <a:pt x="19636" y="11686"/>
                      <a:pt x="19636" y="12541"/>
                    </a:cubicBezTo>
                    <a:cubicBezTo>
                      <a:pt x="19636" y="13613"/>
                      <a:pt x="19230" y="14607"/>
                      <a:pt x="18509" y="15329"/>
                    </a:cubicBezTo>
                    <a:moveTo>
                      <a:pt x="17673" y="17767"/>
                    </a:moveTo>
                    <a:cubicBezTo>
                      <a:pt x="17673" y="19114"/>
                      <a:pt x="16647" y="20206"/>
                      <a:pt x="15382" y="20206"/>
                    </a:cubicBezTo>
                    <a:lnTo>
                      <a:pt x="3600" y="20206"/>
                    </a:lnTo>
                    <a:cubicBezTo>
                      <a:pt x="2334" y="20206"/>
                      <a:pt x="1309" y="19114"/>
                      <a:pt x="1309" y="17767"/>
                    </a:cubicBezTo>
                    <a:lnTo>
                      <a:pt x="1309" y="6786"/>
                    </a:lnTo>
                    <a:cubicBezTo>
                      <a:pt x="1931" y="7334"/>
                      <a:pt x="2730" y="7664"/>
                      <a:pt x="3600" y="7664"/>
                    </a:cubicBezTo>
                    <a:lnTo>
                      <a:pt x="14400" y="7664"/>
                    </a:lnTo>
                    <a:lnTo>
                      <a:pt x="17018" y="7664"/>
                    </a:lnTo>
                    <a:cubicBezTo>
                      <a:pt x="17379" y="7664"/>
                      <a:pt x="17673" y="7976"/>
                      <a:pt x="17673" y="8361"/>
                    </a:cubicBezTo>
                    <a:lnTo>
                      <a:pt x="17673" y="9754"/>
                    </a:lnTo>
                    <a:lnTo>
                      <a:pt x="11782" y="9754"/>
                    </a:lnTo>
                    <a:cubicBezTo>
                      <a:pt x="9974" y="9754"/>
                      <a:pt x="8509" y="11314"/>
                      <a:pt x="8509" y="13238"/>
                    </a:cubicBezTo>
                    <a:cubicBezTo>
                      <a:pt x="8509" y="15163"/>
                      <a:pt x="9974" y="16722"/>
                      <a:pt x="11782" y="16722"/>
                    </a:cubicBezTo>
                    <a:lnTo>
                      <a:pt x="17673" y="16722"/>
                    </a:lnTo>
                    <a:cubicBezTo>
                      <a:pt x="17673" y="16722"/>
                      <a:pt x="17673" y="17767"/>
                      <a:pt x="17673" y="17767"/>
                    </a:cubicBezTo>
                    <a:close/>
                    <a:moveTo>
                      <a:pt x="16363" y="5574"/>
                    </a:moveTo>
                    <a:lnTo>
                      <a:pt x="16363" y="6270"/>
                    </a:lnTo>
                    <a:lnTo>
                      <a:pt x="14400" y="6270"/>
                    </a:lnTo>
                    <a:lnTo>
                      <a:pt x="3600" y="6270"/>
                    </a:lnTo>
                    <a:cubicBezTo>
                      <a:pt x="3246" y="6270"/>
                      <a:pt x="2916" y="6179"/>
                      <a:pt x="2617" y="6027"/>
                    </a:cubicBezTo>
                    <a:lnTo>
                      <a:pt x="2617" y="5574"/>
                    </a:lnTo>
                    <a:cubicBezTo>
                      <a:pt x="2617" y="5574"/>
                      <a:pt x="16363" y="5574"/>
                      <a:pt x="16363" y="5574"/>
                    </a:cubicBezTo>
                    <a:close/>
                    <a:moveTo>
                      <a:pt x="16363" y="4877"/>
                    </a:moveTo>
                    <a:lnTo>
                      <a:pt x="2617" y="4877"/>
                    </a:lnTo>
                    <a:lnTo>
                      <a:pt x="2617" y="4180"/>
                    </a:lnTo>
                    <a:lnTo>
                      <a:pt x="16363" y="4180"/>
                    </a:lnTo>
                    <a:cubicBezTo>
                      <a:pt x="16363" y="4180"/>
                      <a:pt x="16363" y="4877"/>
                      <a:pt x="16363" y="4877"/>
                    </a:cubicBezTo>
                    <a:close/>
                    <a:moveTo>
                      <a:pt x="16363" y="3483"/>
                    </a:moveTo>
                    <a:lnTo>
                      <a:pt x="2617" y="3483"/>
                    </a:lnTo>
                    <a:lnTo>
                      <a:pt x="2617" y="2787"/>
                    </a:lnTo>
                    <a:lnTo>
                      <a:pt x="16363" y="2787"/>
                    </a:lnTo>
                    <a:cubicBezTo>
                      <a:pt x="16363" y="2787"/>
                      <a:pt x="16363" y="3483"/>
                      <a:pt x="16363" y="3483"/>
                    </a:cubicBezTo>
                    <a:close/>
                    <a:moveTo>
                      <a:pt x="3600" y="1393"/>
                    </a:moveTo>
                    <a:lnTo>
                      <a:pt x="14400" y="1393"/>
                    </a:lnTo>
                    <a:lnTo>
                      <a:pt x="17018" y="1393"/>
                    </a:lnTo>
                    <a:cubicBezTo>
                      <a:pt x="17379" y="1393"/>
                      <a:pt x="17673" y="1705"/>
                      <a:pt x="17673" y="2090"/>
                    </a:cubicBezTo>
                    <a:lnTo>
                      <a:pt x="17673" y="3832"/>
                    </a:lnTo>
                    <a:lnTo>
                      <a:pt x="17673" y="4180"/>
                    </a:lnTo>
                    <a:lnTo>
                      <a:pt x="17673" y="6398"/>
                    </a:lnTo>
                    <a:cubicBezTo>
                      <a:pt x="17466" y="6321"/>
                      <a:pt x="17249" y="6270"/>
                      <a:pt x="17018" y="6270"/>
                    </a:cubicBezTo>
                    <a:lnTo>
                      <a:pt x="17018" y="5574"/>
                    </a:lnTo>
                    <a:lnTo>
                      <a:pt x="17018" y="4180"/>
                    </a:lnTo>
                    <a:lnTo>
                      <a:pt x="17018" y="2787"/>
                    </a:lnTo>
                    <a:cubicBezTo>
                      <a:pt x="17018" y="2401"/>
                      <a:pt x="16724" y="2090"/>
                      <a:pt x="16363" y="2090"/>
                    </a:cubicBezTo>
                    <a:lnTo>
                      <a:pt x="2617" y="2090"/>
                    </a:lnTo>
                    <a:cubicBezTo>
                      <a:pt x="2256" y="2090"/>
                      <a:pt x="1963" y="2401"/>
                      <a:pt x="1963" y="2787"/>
                    </a:cubicBezTo>
                    <a:lnTo>
                      <a:pt x="1963" y="4180"/>
                    </a:lnTo>
                    <a:lnTo>
                      <a:pt x="1963" y="5534"/>
                    </a:lnTo>
                    <a:cubicBezTo>
                      <a:pt x="1559" y="5094"/>
                      <a:pt x="1309" y="4495"/>
                      <a:pt x="1309" y="3832"/>
                    </a:cubicBezTo>
                    <a:cubicBezTo>
                      <a:pt x="1309" y="2485"/>
                      <a:pt x="2334" y="1393"/>
                      <a:pt x="3600" y="1393"/>
                    </a:cubicBezTo>
                    <a:moveTo>
                      <a:pt x="18983" y="8361"/>
                    </a:moveTo>
                    <a:lnTo>
                      <a:pt x="18982" y="8361"/>
                    </a:lnTo>
                    <a:lnTo>
                      <a:pt x="18982" y="4180"/>
                    </a:lnTo>
                    <a:lnTo>
                      <a:pt x="18982" y="3832"/>
                    </a:lnTo>
                    <a:lnTo>
                      <a:pt x="18982" y="2090"/>
                    </a:lnTo>
                    <a:cubicBezTo>
                      <a:pt x="18982" y="935"/>
                      <a:pt x="18102" y="0"/>
                      <a:pt x="17018" y="0"/>
                    </a:cubicBezTo>
                    <a:lnTo>
                      <a:pt x="14400" y="0"/>
                    </a:lnTo>
                    <a:lnTo>
                      <a:pt x="3600" y="0"/>
                    </a:lnTo>
                    <a:cubicBezTo>
                      <a:pt x="1614" y="0"/>
                      <a:pt x="0" y="1719"/>
                      <a:pt x="0" y="3832"/>
                    </a:cubicBezTo>
                    <a:lnTo>
                      <a:pt x="0" y="17767"/>
                    </a:lnTo>
                    <a:cubicBezTo>
                      <a:pt x="0" y="19880"/>
                      <a:pt x="1614" y="21600"/>
                      <a:pt x="3600" y="21600"/>
                    </a:cubicBezTo>
                    <a:lnTo>
                      <a:pt x="15382" y="21600"/>
                    </a:lnTo>
                    <a:cubicBezTo>
                      <a:pt x="17366" y="21600"/>
                      <a:pt x="18982" y="19880"/>
                      <a:pt x="18982" y="17767"/>
                    </a:cubicBezTo>
                    <a:lnTo>
                      <a:pt x="18982" y="16722"/>
                    </a:lnTo>
                    <a:lnTo>
                      <a:pt x="18983" y="16722"/>
                    </a:lnTo>
                    <a:cubicBezTo>
                      <a:pt x="21600" y="14631"/>
                      <a:pt x="21600" y="10452"/>
                      <a:pt x="18983" y="8361"/>
                    </a:cubicBezTo>
                  </a:path>
                </a:pathLst>
              </a:custGeom>
              <a:grpFill/>
              <a:ln>
                <a:noFill/>
              </a:ln>
              <a:effectLst/>
            </p:spPr>
            <p:txBody>
              <a:bodyPr lIns="19050" tIns="19050" rIns="19050" bIns="1905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22860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 sz="1500">
                  <a:solidFill>
                    <a:srgbClr val="FFFFFF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cs typeface="+mn-ea"/>
                  <a:sym typeface="+mn-lt"/>
                </a:endParaRPr>
              </a:p>
            </p:txBody>
          </p:sp>
        </p:grpSp>
        <p:grpSp>
          <p:nvGrpSpPr>
            <p:cNvPr id="31" name="Group 108"/>
            <p:cNvGrpSpPr/>
            <p:nvPr/>
          </p:nvGrpSpPr>
          <p:grpSpPr>
            <a:xfrm>
              <a:off x="1438732" y="4667073"/>
              <a:ext cx="465138" cy="435769"/>
              <a:chOff x="5368132" y="3540125"/>
              <a:chExt cx="465138" cy="435769"/>
            </a:xfrm>
            <a:solidFill>
              <a:schemeClr val="bg2"/>
            </a:solidFill>
          </p:grpSpPr>
          <p:sp>
            <p:nvSpPr>
              <p:cNvPr id="53" name="AutoShape 110"/>
              <p:cNvSpPr/>
              <p:nvPr/>
            </p:nvSpPr>
            <p:spPr bwMode="auto">
              <a:xfrm>
                <a:off x="5426869" y="3598069"/>
                <a:ext cx="347663" cy="232569"/>
              </a:xfrm>
              <a:custGeom>
                <a:gdLst>
                  <a:gd name="T0" fmla="*/ 10800 w 21600"/>
                  <a:gd name="T1" fmla="*/ 10800 h 21600"/>
                  <a:gd name="T2" fmla="*/ 10800 w 21600"/>
                  <a:gd name="T3" fmla="*/ 10800 h 21600"/>
                  <a:gd name="T4" fmla="*/ 10800 w 21600"/>
                  <a:gd name="T5" fmla="*/ 10800 h 21600"/>
                  <a:gd name="T6" fmla="*/ 10800 w 21600"/>
                  <a:gd name="T7" fmla="*/ 10800 h 216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1600" h="21600">
                    <a:moveTo>
                      <a:pt x="20699" y="20255"/>
                    </a:moveTo>
                    <a:lnTo>
                      <a:pt x="899" y="20255"/>
                    </a:lnTo>
                    <a:lnTo>
                      <a:pt x="899" y="1350"/>
                    </a:lnTo>
                    <a:lnTo>
                      <a:pt x="20699" y="1350"/>
                    </a:lnTo>
                    <a:cubicBezTo>
                      <a:pt x="20699" y="1350"/>
                      <a:pt x="20699" y="20255"/>
                      <a:pt x="20699" y="20255"/>
                    </a:cubicBezTo>
                    <a:close/>
                    <a:moveTo>
                      <a:pt x="20699" y="0"/>
                    </a:moveTo>
                    <a:lnTo>
                      <a:pt x="899" y="5"/>
                    </a:lnTo>
                    <a:cubicBezTo>
                      <a:pt x="402" y="5"/>
                      <a:pt x="0" y="603"/>
                      <a:pt x="0" y="1350"/>
                    </a:cubicBezTo>
                    <a:lnTo>
                      <a:pt x="0" y="20249"/>
                    </a:lnTo>
                    <a:cubicBezTo>
                      <a:pt x="0" y="20996"/>
                      <a:pt x="402" y="21599"/>
                      <a:pt x="899" y="21599"/>
                    </a:cubicBezTo>
                    <a:lnTo>
                      <a:pt x="20699" y="21599"/>
                    </a:lnTo>
                    <a:cubicBezTo>
                      <a:pt x="21197" y="21599"/>
                      <a:pt x="21600" y="20996"/>
                      <a:pt x="21600" y="20249"/>
                    </a:cubicBezTo>
                    <a:lnTo>
                      <a:pt x="21600" y="1350"/>
                    </a:lnTo>
                    <a:cubicBezTo>
                      <a:pt x="21600" y="603"/>
                      <a:pt x="21197" y="0"/>
                      <a:pt x="20699" y="0"/>
                    </a:cubicBezTo>
                  </a:path>
                </a:pathLst>
              </a:custGeom>
              <a:grpFill/>
              <a:ln>
                <a:noFill/>
              </a:ln>
              <a:effectLst/>
            </p:spPr>
            <p:txBody>
              <a:bodyPr lIns="19050" tIns="19050" rIns="19050" bIns="1905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22860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 sz="1500">
                  <a:solidFill>
                    <a:srgbClr val="FFFFFF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cs typeface="+mn-ea"/>
                  <a:sym typeface="+mn-lt"/>
                </a:endParaRPr>
              </a:p>
            </p:txBody>
          </p:sp>
          <p:sp>
            <p:nvSpPr>
              <p:cNvPr id="54" name="AutoShape 111"/>
              <p:cNvSpPr/>
              <p:nvPr/>
            </p:nvSpPr>
            <p:spPr bwMode="auto">
              <a:xfrm>
                <a:off x="5368132" y="3540125"/>
                <a:ext cx="465138" cy="435769"/>
              </a:xfrm>
              <a:custGeom>
                <a:gdLst>
                  <a:gd name="T0" fmla="*/ 10800 w 21600"/>
                  <a:gd name="T1" fmla="*/ 10800 h 21600"/>
                  <a:gd name="T2" fmla="*/ 10800 w 21600"/>
                  <a:gd name="T3" fmla="*/ 10800 h 21600"/>
                  <a:gd name="T4" fmla="*/ 10800 w 21600"/>
                  <a:gd name="T5" fmla="*/ 10800 h 21600"/>
                  <a:gd name="T6" fmla="*/ 10800 w 21600"/>
                  <a:gd name="T7" fmla="*/ 10800 h 216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1600" h="21600">
                    <a:moveTo>
                      <a:pt x="20249" y="16562"/>
                    </a:moveTo>
                    <a:cubicBezTo>
                      <a:pt x="20249" y="16959"/>
                      <a:pt x="19946" y="17282"/>
                      <a:pt x="19575" y="17282"/>
                    </a:cubicBezTo>
                    <a:lnTo>
                      <a:pt x="13499" y="17282"/>
                    </a:lnTo>
                    <a:lnTo>
                      <a:pt x="8099" y="17282"/>
                    </a:lnTo>
                    <a:lnTo>
                      <a:pt x="2024" y="17282"/>
                    </a:lnTo>
                    <a:cubicBezTo>
                      <a:pt x="1651" y="17282"/>
                      <a:pt x="1349" y="16959"/>
                      <a:pt x="1349" y="16562"/>
                    </a:cubicBezTo>
                    <a:lnTo>
                      <a:pt x="1349" y="2160"/>
                    </a:lnTo>
                    <a:cubicBezTo>
                      <a:pt x="1349" y="1762"/>
                      <a:pt x="1651" y="1440"/>
                      <a:pt x="2024" y="1440"/>
                    </a:cubicBezTo>
                    <a:lnTo>
                      <a:pt x="19575" y="1440"/>
                    </a:lnTo>
                    <a:cubicBezTo>
                      <a:pt x="19946" y="1440"/>
                      <a:pt x="20249" y="1762"/>
                      <a:pt x="20249" y="2160"/>
                    </a:cubicBezTo>
                    <a:cubicBezTo>
                      <a:pt x="20249" y="2160"/>
                      <a:pt x="20249" y="16562"/>
                      <a:pt x="20249" y="16562"/>
                    </a:cubicBezTo>
                    <a:close/>
                    <a:moveTo>
                      <a:pt x="19575" y="0"/>
                    </a:moveTo>
                    <a:lnTo>
                      <a:pt x="2024" y="0"/>
                    </a:lnTo>
                    <a:cubicBezTo>
                      <a:pt x="905" y="0"/>
                      <a:pt x="0" y="966"/>
                      <a:pt x="0" y="2160"/>
                    </a:cubicBezTo>
                    <a:lnTo>
                      <a:pt x="0" y="16562"/>
                    </a:lnTo>
                    <a:cubicBezTo>
                      <a:pt x="0" y="17753"/>
                      <a:pt x="903" y="18718"/>
                      <a:pt x="2018" y="18721"/>
                    </a:cubicBezTo>
                    <a:lnTo>
                      <a:pt x="8774" y="18721"/>
                    </a:lnTo>
                    <a:lnTo>
                      <a:pt x="8774" y="19597"/>
                    </a:lnTo>
                    <a:lnTo>
                      <a:pt x="4561" y="20181"/>
                    </a:lnTo>
                    <a:cubicBezTo>
                      <a:pt x="4260" y="20262"/>
                      <a:pt x="4049" y="20549"/>
                      <a:pt x="4049" y="20879"/>
                    </a:cubicBezTo>
                    <a:cubicBezTo>
                      <a:pt x="4049" y="21277"/>
                      <a:pt x="4351" y="21599"/>
                      <a:pt x="4724" y="21599"/>
                    </a:cubicBezTo>
                    <a:lnTo>
                      <a:pt x="16874" y="21599"/>
                    </a:lnTo>
                    <a:cubicBezTo>
                      <a:pt x="17248" y="21599"/>
                      <a:pt x="17549" y="21277"/>
                      <a:pt x="17549" y="20879"/>
                    </a:cubicBezTo>
                    <a:cubicBezTo>
                      <a:pt x="17549" y="20549"/>
                      <a:pt x="17339" y="20262"/>
                      <a:pt x="17038" y="20181"/>
                    </a:cubicBezTo>
                    <a:lnTo>
                      <a:pt x="12824" y="19597"/>
                    </a:lnTo>
                    <a:lnTo>
                      <a:pt x="12824" y="18721"/>
                    </a:lnTo>
                    <a:lnTo>
                      <a:pt x="19581" y="18721"/>
                    </a:lnTo>
                    <a:cubicBezTo>
                      <a:pt x="20696" y="18718"/>
                      <a:pt x="21600" y="17753"/>
                      <a:pt x="21600" y="16562"/>
                    </a:cubicBezTo>
                    <a:lnTo>
                      <a:pt x="21600" y="2160"/>
                    </a:lnTo>
                    <a:cubicBezTo>
                      <a:pt x="21600" y="966"/>
                      <a:pt x="20692" y="0"/>
                      <a:pt x="19575" y="0"/>
                    </a:cubicBezTo>
                  </a:path>
                </a:pathLst>
              </a:custGeom>
              <a:grpFill/>
              <a:ln>
                <a:noFill/>
              </a:ln>
              <a:effectLst/>
            </p:spPr>
            <p:txBody>
              <a:bodyPr lIns="19050" tIns="19050" rIns="19050" bIns="1905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22860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 sz="1500">
                  <a:solidFill>
                    <a:srgbClr val="FFFFFF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cs typeface="+mn-ea"/>
                  <a:sym typeface="+mn-lt"/>
                </a:endParaRPr>
              </a:p>
            </p:txBody>
          </p:sp>
        </p:grpSp>
        <p:grpSp>
          <p:nvGrpSpPr>
            <p:cNvPr id="32" name="Group 111"/>
            <p:cNvGrpSpPr/>
            <p:nvPr/>
          </p:nvGrpSpPr>
          <p:grpSpPr>
            <a:xfrm>
              <a:off x="4801045" y="2368549"/>
              <a:ext cx="319088" cy="465138"/>
              <a:chOff x="3582988" y="3510757"/>
              <a:chExt cx="319088" cy="465138"/>
            </a:xfrm>
            <a:solidFill>
              <a:schemeClr val="bg2"/>
            </a:solidFill>
          </p:grpSpPr>
          <p:sp>
            <p:nvSpPr>
              <p:cNvPr id="51" name="AutoShape 113"/>
              <p:cNvSpPr/>
              <p:nvPr/>
            </p:nvSpPr>
            <p:spPr bwMode="auto">
              <a:xfrm>
                <a:off x="3582988" y="3510757"/>
                <a:ext cx="319088" cy="465138"/>
              </a:xfrm>
              <a:custGeom>
                <a:gdLst>
                  <a:gd name="T0" fmla="*/ 10800 w 21600"/>
                  <a:gd name="T1" fmla="*/ 10800 h 21600"/>
                  <a:gd name="T2" fmla="*/ 10800 w 21600"/>
                  <a:gd name="T3" fmla="*/ 10800 h 21600"/>
                  <a:gd name="T4" fmla="*/ 10800 w 21600"/>
                  <a:gd name="T5" fmla="*/ 10800 h 21600"/>
                  <a:gd name="T6" fmla="*/ 10800 w 21600"/>
                  <a:gd name="T7" fmla="*/ 10800 h 216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1600" h="21600">
                    <a:moveTo>
                      <a:pt x="15386" y="14175"/>
                    </a:moveTo>
                    <a:lnTo>
                      <a:pt x="6223" y="14175"/>
                    </a:lnTo>
                    <a:cubicBezTo>
                      <a:pt x="5734" y="13446"/>
                      <a:pt x="5147" y="12716"/>
                      <a:pt x="4568" y="12003"/>
                    </a:cubicBezTo>
                    <a:cubicBezTo>
                      <a:pt x="3287" y="10427"/>
                      <a:pt x="1963" y="8797"/>
                      <a:pt x="1963" y="7425"/>
                    </a:cubicBezTo>
                    <a:cubicBezTo>
                      <a:pt x="1963" y="4075"/>
                      <a:pt x="5927" y="1350"/>
                      <a:pt x="10800" y="1350"/>
                    </a:cubicBezTo>
                    <a:cubicBezTo>
                      <a:pt x="15672" y="1350"/>
                      <a:pt x="19636" y="4075"/>
                      <a:pt x="19636" y="7425"/>
                    </a:cubicBezTo>
                    <a:cubicBezTo>
                      <a:pt x="19636" y="8787"/>
                      <a:pt x="18312" y="10425"/>
                      <a:pt x="17029" y="12011"/>
                    </a:cubicBezTo>
                    <a:cubicBezTo>
                      <a:pt x="16455" y="12723"/>
                      <a:pt x="15873" y="13449"/>
                      <a:pt x="15386" y="14175"/>
                    </a:cubicBezTo>
                    <a:moveTo>
                      <a:pt x="10800" y="20249"/>
                    </a:moveTo>
                    <a:cubicBezTo>
                      <a:pt x="9805" y="20249"/>
                      <a:pt x="9347" y="20171"/>
                      <a:pt x="8839" y="19406"/>
                    </a:cubicBezTo>
                    <a:lnTo>
                      <a:pt x="13000" y="19048"/>
                    </a:lnTo>
                    <a:cubicBezTo>
                      <a:pt x="12398" y="20164"/>
                      <a:pt x="11959" y="20249"/>
                      <a:pt x="10800" y="20249"/>
                    </a:cubicBezTo>
                    <a:moveTo>
                      <a:pt x="7595" y="16813"/>
                    </a:moveTo>
                    <a:cubicBezTo>
                      <a:pt x="7417" y="16407"/>
                      <a:pt x="7215" y="15978"/>
                      <a:pt x="6991" y="15525"/>
                    </a:cubicBezTo>
                    <a:lnTo>
                      <a:pt x="14616" y="15525"/>
                    </a:lnTo>
                    <a:cubicBezTo>
                      <a:pt x="14496" y="15767"/>
                      <a:pt x="14375" y="16010"/>
                      <a:pt x="14270" y="16239"/>
                    </a:cubicBezTo>
                    <a:cubicBezTo>
                      <a:pt x="14270" y="16239"/>
                      <a:pt x="7595" y="16813"/>
                      <a:pt x="7595" y="16813"/>
                    </a:cubicBezTo>
                    <a:close/>
                    <a:moveTo>
                      <a:pt x="13345" y="18343"/>
                    </a:moveTo>
                    <a:lnTo>
                      <a:pt x="8476" y="18762"/>
                    </a:lnTo>
                    <a:cubicBezTo>
                      <a:pt x="8303" y="18416"/>
                      <a:pt x="8116" y="18011"/>
                      <a:pt x="7890" y="17483"/>
                    </a:cubicBezTo>
                    <a:cubicBezTo>
                      <a:pt x="7887" y="17477"/>
                      <a:pt x="7883" y="17469"/>
                      <a:pt x="7881" y="17462"/>
                    </a:cubicBezTo>
                    <a:lnTo>
                      <a:pt x="13957" y="16941"/>
                    </a:lnTo>
                    <a:cubicBezTo>
                      <a:pt x="13871" y="17140"/>
                      <a:pt x="13778" y="17350"/>
                      <a:pt x="13698" y="17537"/>
                    </a:cubicBezTo>
                    <a:cubicBezTo>
                      <a:pt x="13569" y="17841"/>
                      <a:pt x="13453" y="18104"/>
                      <a:pt x="13345" y="18343"/>
                    </a:cubicBezTo>
                    <a:moveTo>
                      <a:pt x="10800" y="0"/>
                    </a:moveTo>
                    <a:cubicBezTo>
                      <a:pt x="4835" y="0"/>
                      <a:pt x="0" y="3324"/>
                      <a:pt x="0" y="7425"/>
                    </a:cubicBezTo>
                    <a:cubicBezTo>
                      <a:pt x="0" y="10146"/>
                      <a:pt x="3621" y="13029"/>
                      <a:pt x="4939" y="15562"/>
                    </a:cubicBezTo>
                    <a:cubicBezTo>
                      <a:pt x="6906" y="19339"/>
                      <a:pt x="6688" y="21599"/>
                      <a:pt x="10800" y="21599"/>
                    </a:cubicBezTo>
                    <a:cubicBezTo>
                      <a:pt x="14972" y="21599"/>
                      <a:pt x="14692" y="19349"/>
                      <a:pt x="16660" y="15577"/>
                    </a:cubicBezTo>
                    <a:cubicBezTo>
                      <a:pt x="17983" y="13039"/>
                      <a:pt x="21600" y="10124"/>
                      <a:pt x="21600" y="7425"/>
                    </a:cubicBezTo>
                    <a:cubicBezTo>
                      <a:pt x="21600" y="3324"/>
                      <a:pt x="16764" y="0"/>
                      <a:pt x="10800" y="0"/>
                    </a:cubicBezTo>
                  </a:path>
                </a:pathLst>
              </a:custGeom>
              <a:grpFill/>
              <a:ln>
                <a:noFill/>
              </a:ln>
              <a:effectLst/>
            </p:spPr>
            <p:txBody>
              <a:bodyPr lIns="19050" tIns="19050" rIns="19050" bIns="1905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22860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>
                  <a:cs typeface="+mn-ea"/>
                  <a:sym typeface="+mn-lt"/>
                </a:endParaRPr>
              </a:p>
            </p:txBody>
          </p:sp>
          <p:sp>
            <p:nvSpPr>
              <p:cNvPr id="52" name="AutoShape 114"/>
              <p:cNvSpPr/>
              <p:nvPr/>
            </p:nvSpPr>
            <p:spPr bwMode="auto">
              <a:xfrm>
                <a:off x="3655219" y="3583782"/>
                <a:ext cx="94456" cy="94456"/>
              </a:xfrm>
              <a:custGeom>
                <a:gdLst>
                  <a:gd name="T0" fmla="*/ 10800 w 21600"/>
                  <a:gd name="T1" fmla="*/ 10800 h 21600"/>
                  <a:gd name="T2" fmla="*/ 10800 w 21600"/>
                  <a:gd name="T3" fmla="*/ 10800 h 21600"/>
                  <a:gd name="T4" fmla="*/ 10800 w 21600"/>
                  <a:gd name="T5" fmla="*/ 10800 h 21600"/>
                  <a:gd name="T6" fmla="*/ 10800 w 21600"/>
                  <a:gd name="T7" fmla="*/ 10800 h 216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1600" h="21600">
                    <a:moveTo>
                      <a:pt x="19938" y="0"/>
                    </a:moveTo>
                    <a:cubicBezTo>
                      <a:pt x="8943" y="0"/>
                      <a:pt x="0" y="8942"/>
                      <a:pt x="0" y="19938"/>
                    </a:cubicBezTo>
                    <a:cubicBezTo>
                      <a:pt x="0" y="20855"/>
                      <a:pt x="743" y="21600"/>
                      <a:pt x="1661" y="21600"/>
                    </a:cubicBezTo>
                    <a:cubicBezTo>
                      <a:pt x="2579" y="21600"/>
                      <a:pt x="3323" y="20855"/>
                      <a:pt x="3323" y="19938"/>
                    </a:cubicBezTo>
                    <a:cubicBezTo>
                      <a:pt x="3323" y="10777"/>
                      <a:pt x="10777" y="3323"/>
                      <a:pt x="19938" y="3323"/>
                    </a:cubicBezTo>
                    <a:cubicBezTo>
                      <a:pt x="20856" y="3323"/>
                      <a:pt x="21600" y="2578"/>
                      <a:pt x="21600" y="1661"/>
                    </a:cubicBezTo>
                    <a:cubicBezTo>
                      <a:pt x="21600" y="744"/>
                      <a:pt x="20856" y="0"/>
                      <a:pt x="19938" y="0"/>
                    </a:cubicBezTo>
                  </a:path>
                </a:pathLst>
              </a:custGeom>
              <a:grpFill/>
              <a:ln>
                <a:noFill/>
              </a:ln>
              <a:effectLst/>
            </p:spPr>
            <p:txBody>
              <a:bodyPr lIns="19050" tIns="19050" rIns="19050" bIns="1905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22860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>
                  <a:cs typeface="+mn-ea"/>
                  <a:sym typeface="+mn-lt"/>
                </a:endParaRPr>
              </a:p>
            </p:txBody>
          </p:sp>
        </p:grpSp>
        <p:grpSp>
          <p:nvGrpSpPr>
            <p:cNvPr id="33" name="Group 114"/>
            <p:cNvGrpSpPr/>
            <p:nvPr/>
          </p:nvGrpSpPr>
          <p:grpSpPr>
            <a:xfrm>
              <a:off x="2649601" y="2341781"/>
              <a:ext cx="465138" cy="391319"/>
              <a:chOff x="5368132" y="2625725"/>
              <a:chExt cx="465138" cy="391319"/>
            </a:xfrm>
            <a:solidFill>
              <a:schemeClr val="bg2"/>
            </a:solidFill>
          </p:grpSpPr>
          <p:sp>
            <p:nvSpPr>
              <p:cNvPr id="48" name="AutoShape 120"/>
              <p:cNvSpPr/>
              <p:nvPr/>
            </p:nvSpPr>
            <p:spPr bwMode="auto">
              <a:xfrm>
                <a:off x="5484813" y="2727325"/>
                <a:ext cx="231775" cy="231775"/>
              </a:xfrm>
              <a:custGeom>
                <a:gdLst>
                  <a:gd name="T0" fmla="*/ 10800 w 21600"/>
                  <a:gd name="T1" fmla="*/ 10800 h 21600"/>
                  <a:gd name="T2" fmla="*/ 10800 w 21600"/>
                  <a:gd name="T3" fmla="*/ 10800 h 21600"/>
                  <a:gd name="T4" fmla="*/ 10800 w 21600"/>
                  <a:gd name="T5" fmla="*/ 10800 h 21600"/>
                  <a:gd name="T6" fmla="*/ 10800 w 21600"/>
                  <a:gd name="T7" fmla="*/ 10800 h 216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1600" h="21600">
                    <a:moveTo>
                      <a:pt x="16948" y="16070"/>
                    </a:moveTo>
                    <a:cubicBezTo>
                      <a:pt x="14037" y="19468"/>
                      <a:pt x="8925" y="19859"/>
                      <a:pt x="5529" y="16948"/>
                    </a:cubicBezTo>
                    <a:cubicBezTo>
                      <a:pt x="2130" y="14038"/>
                      <a:pt x="1740" y="8924"/>
                      <a:pt x="4651" y="5527"/>
                    </a:cubicBezTo>
                    <a:cubicBezTo>
                      <a:pt x="7559" y="2131"/>
                      <a:pt x="12674" y="1740"/>
                      <a:pt x="16070" y="4650"/>
                    </a:cubicBezTo>
                    <a:cubicBezTo>
                      <a:pt x="19466" y="7560"/>
                      <a:pt x="19859" y="12673"/>
                      <a:pt x="16948" y="16070"/>
                    </a:cubicBezTo>
                    <a:moveTo>
                      <a:pt x="10800" y="0"/>
                    </a:moveTo>
                    <a:cubicBezTo>
                      <a:pt x="4833" y="0"/>
                      <a:pt x="0" y="4834"/>
                      <a:pt x="0" y="10800"/>
                    </a:cubicBezTo>
                    <a:cubicBezTo>
                      <a:pt x="0" y="16765"/>
                      <a:pt x="4833" y="21599"/>
                      <a:pt x="10800" y="21599"/>
                    </a:cubicBezTo>
                    <a:cubicBezTo>
                      <a:pt x="16764" y="21599"/>
                      <a:pt x="21600" y="16765"/>
                      <a:pt x="21600" y="10800"/>
                    </a:cubicBezTo>
                    <a:cubicBezTo>
                      <a:pt x="21600" y="4834"/>
                      <a:pt x="16764" y="0"/>
                      <a:pt x="10800" y="0"/>
                    </a:cubicBezTo>
                  </a:path>
                </a:pathLst>
              </a:custGeom>
              <a:grpFill/>
              <a:ln>
                <a:noFill/>
              </a:ln>
              <a:effectLst/>
            </p:spPr>
            <p:txBody>
              <a:bodyPr lIns="19050" tIns="19050" rIns="19050" bIns="1905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22860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 sz="1500">
                  <a:solidFill>
                    <a:srgbClr val="FFFFFF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cs typeface="+mn-ea"/>
                  <a:sym typeface="+mn-lt"/>
                </a:endParaRPr>
              </a:p>
            </p:txBody>
          </p:sp>
          <p:sp>
            <p:nvSpPr>
              <p:cNvPr id="49" name="AutoShape 121"/>
              <p:cNvSpPr/>
              <p:nvPr/>
            </p:nvSpPr>
            <p:spPr bwMode="auto">
              <a:xfrm>
                <a:off x="5542757" y="2785269"/>
                <a:ext cx="65088" cy="65088"/>
              </a:xfrm>
              <a:custGeom>
                <a:gdLst>
                  <a:gd name="T0" fmla="*/ 10800 w 21600"/>
                  <a:gd name="T1" fmla="*/ 10800 h 21600"/>
                  <a:gd name="T2" fmla="*/ 10800 w 21600"/>
                  <a:gd name="T3" fmla="*/ 10800 h 21600"/>
                  <a:gd name="T4" fmla="*/ 10800 w 21600"/>
                  <a:gd name="T5" fmla="*/ 10800 h 21600"/>
                  <a:gd name="T6" fmla="*/ 10800 w 21600"/>
                  <a:gd name="T7" fmla="*/ 10800 h 216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1600" h="21600">
                    <a:moveTo>
                      <a:pt x="19200" y="0"/>
                    </a:moveTo>
                    <a:cubicBezTo>
                      <a:pt x="8596" y="0"/>
                      <a:pt x="0" y="8596"/>
                      <a:pt x="0" y="19195"/>
                    </a:cubicBezTo>
                    <a:lnTo>
                      <a:pt x="0" y="19199"/>
                    </a:lnTo>
                    <a:cubicBezTo>
                      <a:pt x="0" y="20524"/>
                      <a:pt x="1068" y="21599"/>
                      <a:pt x="2400" y="21599"/>
                    </a:cubicBezTo>
                    <a:cubicBezTo>
                      <a:pt x="3721" y="21599"/>
                      <a:pt x="4800" y="20524"/>
                      <a:pt x="4800" y="19199"/>
                    </a:cubicBezTo>
                    <a:lnTo>
                      <a:pt x="4800" y="19195"/>
                    </a:lnTo>
                    <a:cubicBezTo>
                      <a:pt x="4800" y="11247"/>
                      <a:pt x="11240" y="4799"/>
                      <a:pt x="19200" y="4799"/>
                    </a:cubicBezTo>
                    <a:cubicBezTo>
                      <a:pt x="20521" y="4799"/>
                      <a:pt x="21600" y="3724"/>
                      <a:pt x="21600" y="2399"/>
                    </a:cubicBezTo>
                    <a:cubicBezTo>
                      <a:pt x="21600" y="1075"/>
                      <a:pt x="20521" y="0"/>
                      <a:pt x="19200" y="0"/>
                    </a:cubicBezTo>
                  </a:path>
                </a:pathLst>
              </a:custGeom>
              <a:grpFill/>
              <a:ln>
                <a:noFill/>
              </a:ln>
              <a:effectLst/>
            </p:spPr>
            <p:txBody>
              <a:bodyPr lIns="19050" tIns="19050" rIns="19050" bIns="1905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22860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 sz="1500">
                  <a:solidFill>
                    <a:srgbClr val="FFFFFF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cs typeface="+mn-ea"/>
                  <a:sym typeface="+mn-lt"/>
                </a:endParaRPr>
              </a:p>
            </p:txBody>
          </p:sp>
          <p:sp>
            <p:nvSpPr>
              <p:cNvPr id="50" name="AutoShape 122"/>
              <p:cNvSpPr/>
              <p:nvPr/>
            </p:nvSpPr>
            <p:spPr bwMode="auto">
              <a:xfrm>
                <a:off x="5368132" y="2625725"/>
                <a:ext cx="465138" cy="391319"/>
              </a:xfrm>
              <a:custGeom>
                <a:gdLst>
                  <a:gd name="T0" fmla="*/ 10800 w 21600"/>
                  <a:gd name="T1" fmla="*/ 10800 h 21600"/>
                  <a:gd name="T2" fmla="*/ 10800 w 21600"/>
                  <a:gd name="T3" fmla="*/ 10800 h 21600"/>
                  <a:gd name="T4" fmla="*/ 10800 w 21600"/>
                  <a:gd name="T5" fmla="*/ 10800 h 21600"/>
                  <a:gd name="T6" fmla="*/ 10800 w 21600"/>
                  <a:gd name="T7" fmla="*/ 10800 h 216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1600" h="21600">
                    <a:moveTo>
                      <a:pt x="20249" y="19199"/>
                    </a:moveTo>
                    <a:cubicBezTo>
                      <a:pt x="20249" y="19642"/>
                      <a:pt x="19948" y="19999"/>
                      <a:pt x="19575" y="19999"/>
                    </a:cubicBezTo>
                    <a:lnTo>
                      <a:pt x="2024" y="19999"/>
                    </a:lnTo>
                    <a:cubicBezTo>
                      <a:pt x="1651" y="19999"/>
                      <a:pt x="1349" y="19642"/>
                      <a:pt x="1349" y="19199"/>
                    </a:cubicBezTo>
                    <a:lnTo>
                      <a:pt x="1349" y="7200"/>
                    </a:lnTo>
                    <a:cubicBezTo>
                      <a:pt x="1349" y="6809"/>
                      <a:pt x="1588" y="6475"/>
                      <a:pt x="1914" y="6411"/>
                    </a:cubicBezTo>
                    <a:lnTo>
                      <a:pt x="5588" y="5684"/>
                    </a:lnTo>
                    <a:lnTo>
                      <a:pt x="6797" y="2103"/>
                    </a:lnTo>
                    <a:cubicBezTo>
                      <a:pt x="6900" y="1799"/>
                      <a:pt x="7148" y="1600"/>
                      <a:pt x="7424" y="1600"/>
                    </a:cubicBezTo>
                    <a:lnTo>
                      <a:pt x="14174" y="1600"/>
                    </a:lnTo>
                    <a:cubicBezTo>
                      <a:pt x="14450" y="1600"/>
                      <a:pt x="14698" y="1799"/>
                      <a:pt x="14801" y="2103"/>
                    </a:cubicBezTo>
                    <a:lnTo>
                      <a:pt x="16010" y="5684"/>
                    </a:lnTo>
                    <a:lnTo>
                      <a:pt x="19685" y="6411"/>
                    </a:lnTo>
                    <a:cubicBezTo>
                      <a:pt x="20011" y="6475"/>
                      <a:pt x="20249" y="6809"/>
                      <a:pt x="20249" y="7200"/>
                    </a:cubicBezTo>
                    <a:cubicBezTo>
                      <a:pt x="20249" y="7200"/>
                      <a:pt x="20249" y="19199"/>
                      <a:pt x="20249" y="19199"/>
                    </a:cubicBezTo>
                    <a:close/>
                    <a:moveTo>
                      <a:pt x="19907" y="4832"/>
                    </a:moveTo>
                    <a:lnTo>
                      <a:pt x="16981" y="4254"/>
                    </a:lnTo>
                    <a:lnTo>
                      <a:pt x="16054" y="1507"/>
                    </a:lnTo>
                    <a:cubicBezTo>
                      <a:pt x="15745" y="591"/>
                      <a:pt x="15006" y="0"/>
                      <a:pt x="14174" y="0"/>
                    </a:cubicBezTo>
                    <a:lnTo>
                      <a:pt x="7424" y="0"/>
                    </a:lnTo>
                    <a:cubicBezTo>
                      <a:pt x="6593" y="0"/>
                      <a:pt x="5854" y="591"/>
                      <a:pt x="5543" y="1509"/>
                    </a:cubicBezTo>
                    <a:lnTo>
                      <a:pt x="4618" y="4254"/>
                    </a:lnTo>
                    <a:lnTo>
                      <a:pt x="1692" y="4832"/>
                    </a:lnTo>
                    <a:cubicBezTo>
                      <a:pt x="711" y="5025"/>
                      <a:pt x="0" y="6020"/>
                      <a:pt x="0" y="7200"/>
                    </a:cubicBezTo>
                    <a:lnTo>
                      <a:pt x="0" y="19199"/>
                    </a:lnTo>
                    <a:cubicBezTo>
                      <a:pt x="0" y="20523"/>
                      <a:pt x="908" y="21600"/>
                      <a:pt x="2024" y="21600"/>
                    </a:cubicBezTo>
                    <a:lnTo>
                      <a:pt x="19575" y="21600"/>
                    </a:lnTo>
                    <a:cubicBezTo>
                      <a:pt x="20691" y="21600"/>
                      <a:pt x="21600" y="20523"/>
                      <a:pt x="21600" y="19199"/>
                    </a:cubicBezTo>
                    <a:lnTo>
                      <a:pt x="21600" y="7200"/>
                    </a:lnTo>
                    <a:cubicBezTo>
                      <a:pt x="21600" y="6020"/>
                      <a:pt x="20888" y="5025"/>
                      <a:pt x="19907" y="4832"/>
                    </a:cubicBezTo>
                  </a:path>
                </a:pathLst>
              </a:custGeom>
              <a:grpFill/>
              <a:ln>
                <a:noFill/>
              </a:ln>
              <a:effectLst/>
            </p:spPr>
            <p:txBody>
              <a:bodyPr lIns="19050" tIns="19050" rIns="19050" bIns="1905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22860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 sz="1500">
                  <a:solidFill>
                    <a:srgbClr val="FFFFFF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cs typeface="+mn-ea"/>
                  <a:sym typeface="+mn-lt"/>
                </a:endParaRPr>
              </a:p>
            </p:txBody>
          </p:sp>
        </p:grpSp>
        <p:grpSp>
          <p:nvGrpSpPr>
            <p:cNvPr id="34" name="Group 118"/>
            <p:cNvGrpSpPr/>
            <p:nvPr/>
          </p:nvGrpSpPr>
          <p:grpSpPr>
            <a:xfrm>
              <a:off x="3766011" y="1668858"/>
              <a:ext cx="464344" cy="362744"/>
              <a:chOff x="2581275" y="1710532"/>
              <a:chExt cx="464344" cy="362744"/>
            </a:xfrm>
            <a:solidFill>
              <a:schemeClr val="bg2"/>
            </a:solidFill>
          </p:grpSpPr>
          <p:sp>
            <p:nvSpPr>
              <p:cNvPr id="41" name="AutoShape 140"/>
              <p:cNvSpPr/>
              <p:nvPr/>
            </p:nvSpPr>
            <p:spPr bwMode="auto">
              <a:xfrm>
                <a:off x="2639219" y="1768475"/>
                <a:ext cx="290513" cy="235744"/>
              </a:xfrm>
              <a:custGeom>
                <a:gdLst>
                  <a:gd name="T0" fmla="+- 0 10800 376"/>
                  <a:gd name="T1" fmla="*/ T0 w 20848"/>
                  <a:gd name="T2" fmla="*/ 10800 h 21600"/>
                  <a:gd name="T3" fmla="+- 0 10800 376"/>
                  <a:gd name="T4" fmla="*/ T3 w 20848"/>
                  <a:gd name="T5" fmla="*/ 10800 h 21600"/>
                  <a:gd name="T6" fmla="+- 0 10800 376"/>
                  <a:gd name="T7" fmla="*/ T6 w 20848"/>
                  <a:gd name="T8" fmla="*/ 10800 h 21600"/>
                  <a:gd name="T9" fmla="+- 0 10800 376"/>
                  <a:gd name="T10" fmla="*/ T9 w 20848"/>
                  <a:gd name="T11" fmla="*/ 10800 h 21600"/>
                </a:gdLst>
                <a:cxnLst>
                  <a:cxn ang="0">
                    <a:pos x="T1" y="T2"/>
                  </a:cxn>
                  <a:cxn ang="0">
                    <a:pos x="T4" y="T5"/>
                  </a:cxn>
                  <a:cxn ang="0">
                    <a:pos x="T7" y="T8"/>
                  </a:cxn>
                  <a:cxn ang="0">
                    <a:pos x="T10" y="T11"/>
                  </a:cxn>
                </a:cxnLst>
                <a:rect l="0" t="0" r="r" b="b"/>
                <a:pathLst>
                  <a:path w="20848" h="21600">
                    <a:moveTo>
                      <a:pt x="18728" y="19178"/>
                    </a:moveTo>
                    <a:cubicBezTo>
                      <a:pt x="13191" y="20631"/>
                      <a:pt x="7654" y="20631"/>
                      <a:pt x="2118" y="19178"/>
                    </a:cubicBezTo>
                    <a:cubicBezTo>
                      <a:pt x="678" y="13592"/>
                      <a:pt x="678" y="8008"/>
                      <a:pt x="2118" y="2421"/>
                    </a:cubicBezTo>
                    <a:cubicBezTo>
                      <a:pt x="7654" y="968"/>
                      <a:pt x="13191" y="968"/>
                      <a:pt x="18728" y="2421"/>
                    </a:cubicBezTo>
                    <a:cubicBezTo>
                      <a:pt x="20168" y="8008"/>
                      <a:pt x="20168" y="13592"/>
                      <a:pt x="18728" y="19178"/>
                    </a:cubicBezTo>
                    <a:moveTo>
                      <a:pt x="18938" y="1116"/>
                    </a:moveTo>
                    <a:cubicBezTo>
                      <a:pt x="16114" y="375"/>
                      <a:pt x="13249" y="0"/>
                      <a:pt x="10423" y="0"/>
                    </a:cubicBezTo>
                    <a:cubicBezTo>
                      <a:pt x="7597" y="0"/>
                      <a:pt x="4732" y="375"/>
                      <a:pt x="1908" y="1116"/>
                    </a:cubicBezTo>
                    <a:cubicBezTo>
                      <a:pt x="1543" y="1213"/>
                      <a:pt x="1244" y="1552"/>
                      <a:pt x="1127" y="2004"/>
                    </a:cubicBezTo>
                    <a:cubicBezTo>
                      <a:pt x="-376" y="7841"/>
                      <a:pt x="-376" y="13759"/>
                      <a:pt x="1127" y="19593"/>
                    </a:cubicBezTo>
                    <a:cubicBezTo>
                      <a:pt x="1244" y="20047"/>
                      <a:pt x="1543" y="20386"/>
                      <a:pt x="1908" y="20482"/>
                    </a:cubicBezTo>
                    <a:cubicBezTo>
                      <a:pt x="4732" y="21224"/>
                      <a:pt x="7597" y="21600"/>
                      <a:pt x="10423" y="21600"/>
                    </a:cubicBezTo>
                    <a:cubicBezTo>
                      <a:pt x="13249" y="21600"/>
                      <a:pt x="16114" y="21224"/>
                      <a:pt x="18938" y="20482"/>
                    </a:cubicBezTo>
                    <a:cubicBezTo>
                      <a:pt x="19303" y="20386"/>
                      <a:pt x="19602" y="20047"/>
                      <a:pt x="19719" y="19593"/>
                    </a:cubicBezTo>
                    <a:cubicBezTo>
                      <a:pt x="21223" y="13759"/>
                      <a:pt x="21223" y="7841"/>
                      <a:pt x="19719" y="2004"/>
                    </a:cubicBezTo>
                    <a:cubicBezTo>
                      <a:pt x="19602" y="1552"/>
                      <a:pt x="19303" y="1213"/>
                      <a:pt x="18938" y="1116"/>
                    </a:cubicBezTo>
                  </a:path>
                </a:pathLst>
              </a:custGeom>
              <a:grpFill/>
              <a:ln>
                <a:noFill/>
              </a:ln>
              <a:effectLst/>
            </p:spPr>
            <p:txBody>
              <a:bodyPr lIns="19050" tIns="19050" rIns="19050" bIns="1905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22860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 sz="1500">
                  <a:solidFill>
                    <a:srgbClr val="FFFFFF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cs typeface="+mn-ea"/>
                  <a:sym typeface="+mn-lt"/>
                </a:endParaRPr>
              </a:p>
            </p:txBody>
          </p:sp>
          <p:sp>
            <p:nvSpPr>
              <p:cNvPr id="42" name="AutoShape 141"/>
              <p:cNvSpPr/>
              <p:nvPr/>
            </p:nvSpPr>
            <p:spPr bwMode="auto">
              <a:xfrm>
                <a:off x="2581275" y="1710532"/>
                <a:ext cx="464344" cy="362744"/>
              </a:xfrm>
              <a:custGeom>
                <a:gdLst>
                  <a:gd name="T0" fmla="+- 0 10800 252"/>
                  <a:gd name="T1" fmla="*/ T0 w 21096"/>
                  <a:gd name="T2" fmla="*/ 10800 h 21600"/>
                  <a:gd name="T3" fmla="+- 0 10800 252"/>
                  <a:gd name="T4" fmla="*/ T3 w 21096"/>
                  <a:gd name="T5" fmla="*/ 10800 h 21600"/>
                  <a:gd name="T6" fmla="+- 0 10800 252"/>
                  <a:gd name="T7" fmla="*/ T6 w 21096"/>
                  <a:gd name="T8" fmla="*/ 10800 h 21600"/>
                  <a:gd name="T9" fmla="+- 0 10800 252"/>
                  <a:gd name="T10" fmla="*/ T9 w 21096"/>
                  <a:gd name="T11" fmla="*/ 10800 h 21600"/>
                </a:gdLst>
                <a:cxnLst>
                  <a:cxn ang="0">
                    <a:pos x="T1" y="T2"/>
                  </a:cxn>
                  <a:cxn ang="0">
                    <a:pos x="T4" y="T5"/>
                  </a:cxn>
                  <a:cxn ang="0">
                    <a:pos x="T7" y="T8"/>
                  </a:cxn>
                  <a:cxn ang="0">
                    <a:pos x="T10" y="T11"/>
                  </a:cxn>
                </a:cxnLst>
                <a:rect l="0" t="0" r="r" b="b"/>
                <a:pathLst>
                  <a:path w="21096" h="21600">
                    <a:moveTo>
                      <a:pt x="19056" y="18331"/>
                    </a:moveTo>
                    <a:cubicBezTo>
                      <a:pt x="13383" y="19233"/>
                      <a:pt x="7711" y="19233"/>
                      <a:pt x="2038" y="18331"/>
                    </a:cubicBezTo>
                    <a:cubicBezTo>
                      <a:pt x="1074" y="13022"/>
                      <a:pt x="1074" y="7713"/>
                      <a:pt x="2038" y="2404"/>
                    </a:cubicBezTo>
                    <a:cubicBezTo>
                      <a:pt x="7711" y="1502"/>
                      <a:pt x="13383" y="1502"/>
                      <a:pt x="19056" y="2404"/>
                    </a:cubicBezTo>
                    <a:cubicBezTo>
                      <a:pt x="20021" y="7713"/>
                      <a:pt x="20021" y="13022"/>
                      <a:pt x="19056" y="18331"/>
                    </a:cubicBezTo>
                    <a:moveTo>
                      <a:pt x="20338" y="2005"/>
                    </a:moveTo>
                    <a:cubicBezTo>
                      <a:pt x="20211" y="1301"/>
                      <a:pt x="19762" y="776"/>
                      <a:pt x="19215" y="689"/>
                    </a:cubicBezTo>
                    <a:cubicBezTo>
                      <a:pt x="16339" y="232"/>
                      <a:pt x="13423" y="0"/>
                      <a:pt x="10547" y="0"/>
                    </a:cubicBezTo>
                    <a:cubicBezTo>
                      <a:pt x="7671" y="0"/>
                      <a:pt x="4755" y="232"/>
                      <a:pt x="1879" y="689"/>
                    </a:cubicBezTo>
                    <a:cubicBezTo>
                      <a:pt x="1332" y="776"/>
                      <a:pt x="883" y="1301"/>
                      <a:pt x="756" y="2005"/>
                    </a:cubicBezTo>
                    <a:cubicBezTo>
                      <a:pt x="-252" y="7553"/>
                      <a:pt x="-252" y="13181"/>
                      <a:pt x="756" y="18731"/>
                    </a:cubicBezTo>
                    <a:cubicBezTo>
                      <a:pt x="883" y="19434"/>
                      <a:pt x="1332" y="19959"/>
                      <a:pt x="1879" y="20046"/>
                    </a:cubicBezTo>
                    <a:cubicBezTo>
                      <a:pt x="3265" y="20266"/>
                      <a:pt x="4660" y="20429"/>
                      <a:pt x="6055" y="20544"/>
                    </a:cubicBezTo>
                    <a:cubicBezTo>
                      <a:pt x="5979" y="20606"/>
                      <a:pt x="5931" y="20670"/>
                      <a:pt x="5931" y="20735"/>
                    </a:cubicBezTo>
                    <a:cubicBezTo>
                      <a:pt x="5931" y="21213"/>
                      <a:pt x="7997" y="21599"/>
                      <a:pt x="10547" y="21599"/>
                    </a:cubicBezTo>
                    <a:cubicBezTo>
                      <a:pt x="13097" y="21599"/>
                      <a:pt x="15164" y="21213"/>
                      <a:pt x="15164" y="20735"/>
                    </a:cubicBezTo>
                    <a:cubicBezTo>
                      <a:pt x="15164" y="20670"/>
                      <a:pt x="15115" y="20606"/>
                      <a:pt x="15040" y="20544"/>
                    </a:cubicBezTo>
                    <a:cubicBezTo>
                      <a:pt x="16434" y="20429"/>
                      <a:pt x="17830" y="20266"/>
                      <a:pt x="19215" y="20046"/>
                    </a:cubicBezTo>
                    <a:cubicBezTo>
                      <a:pt x="19762" y="19959"/>
                      <a:pt x="20211" y="19434"/>
                      <a:pt x="20338" y="18731"/>
                    </a:cubicBezTo>
                    <a:cubicBezTo>
                      <a:pt x="21347" y="13181"/>
                      <a:pt x="21347" y="7553"/>
                      <a:pt x="20338" y="2005"/>
                    </a:cubicBezTo>
                  </a:path>
                </a:pathLst>
              </a:custGeom>
              <a:grpFill/>
              <a:ln>
                <a:noFill/>
              </a:ln>
              <a:effectLst/>
            </p:spPr>
            <p:txBody>
              <a:bodyPr lIns="19050" tIns="19050" rIns="19050" bIns="1905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22860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 sz="1500">
                  <a:solidFill>
                    <a:srgbClr val="FFFFFF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cs typeface="+mn-ea"/>
                  <a:sym typeface="+mn-lt"/>
                </a:endParaRPr>
              </a:p>
            </p:txBody>
          </p:sp>
          <p:sp>
            <p:nvSpPr>
              <p:cNvPr id="43" name="AutoShape 142"/>
              <p:cNvSpPr/>
              <p:nvPr/>
            </p:nvSpPr>
            <p:spPr bwMode="auto">
              <a:xfrm>
                <a:off x="2944019" y="1783557"/>
                <a:ext cx="43656" cy="42863"/>
              </a:xfrm>
              <a:custGeom>
                <a:gdLst>
                  <a:gd name="T0" fmla="*/ 10800 w 21600"/>
                  <a:gd name="T1" fmla="*/ 10800 h 21600"/>
                  <a:gd name="T2" fmla="*/ 10800 w 21600"/>
                  <a:gd name="T3" fmla="*/ 10800 h 21600"/>
                  <a:gd name="T4" fmla="*/ 10800 w 21600"/>
                  <a:gd name="T5" fmla="*/ 10800 h 21600"/>
                  <a:gd name="T6" fmla="*/ 10800 w 21600"/>
                  <a:gd name="T7" fmla="*/ 10800 h 216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1600" h="21600">
                    <a:moveTo>
                      <a:pt x="10800" y="7200"/>
                    </a:moveTo>
                    <a:cubicBezTo>
                      <a:pt x="12779" y="7200"/>
                      <a:pt x="14399" y="8820"/>
                      <a:pt x="14399" y="10800"/>
                    </a:cubicBezTo>
                    <a:cubicBezTo>
                      <a:pt x="14399" y="12779"/>
                      <a:pt x="12779" y="14400"/>
                      <a:pt x="10800" y="14400"/>
                    </a:cubicBezTo>
                    <a:cubicBezTo>
                      <a:pt x="8820" y="14400"/>
                      <a:pt x="7199" y="12779"/>
                      <a:pt x="7199" y="10800"/>
                    </a:cubicBezTo>
                    <a:cubicBezTo>
                      <a:pt x="7199" y="8820"/>
                      <a:pt x="8820" y="7200"/>
                      <a:pt x="10800" y="7200"/>
                    </a:cubicBezTo>
                    <a:moveTo>
                      <a:pt x="10800" y="21599"/>
                    </a:moveTo>
                    <a:cubicBezTo>
                      <a:pt x="16762" y="21599"/>
                      <a:pt x="21600" y="16762"/>
                      <a:pt x="21600" y="10800"/>
                    </a:cubicBezTo>
                    <a:cubicBezTo>
                      <a:pt x="21600" y="4837"/>
                      <a:pt x="16762" y="0"/>
                      <a:pt x="10800" y="0"/>
                    </a:cubicBezTo>
                    <a:cubicBezTo>
                      <a:pt x="4837" y="0"/>
                      <a:pt x="0" y="4837"/>
                      <a:pt x="0" y="10800"/>
                    </a:cubicBezTo>
                    <a:cubicBezTo>
                      <a:pt x="0" y="16762"/>
                      <a:pt x="4837" y="21599"/>
                      <a:pt x="10800" y="21599"/>
                    </a:cubicBezTo>
                  </a:path>
                </a:pathLst>
              </a:custGeom>
              <a:grpFill/>
              <a:ln>
                <a:noFill/>
              </a:ln>
              <a:effectLst/>
            </p:spPr>
            <p:txBody>
              <a:bodyPr lIns="19050" tIns="19050" rIns="19050" bIns="1905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22860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 sz="1500">
                  <a:solidFill>
                    <a:srgbClr val="FFFFFF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cs typeface="+mn-ea"/>
                  <a:sym typeface="+mn-lt"/>
                </a:endParaRPr>
              </a:p>
            </p:txBody>
          </p:sp>
          <p:sp>
            <p:nvSpPr>
              <p:cNvPr id="44" name="AutoShape 143"/>
              <p:cNvSpPr/>
              <p:nvPr/>
            </p:nvSpPr>
            <p:spPr bwMode="auto">
              <a:xfrm>
                <a:off x="2929732" y="1971675"/>
                <a:ext cx="57944" cy="15082"/>
              </a:xfrm>
              <a:custGeom>
                <a:gdLst>
                  <a:gd name="T0" fmla="*/ 10800 w 21600"/>
                  <a:gd name="T1" fmla="*/ 10800 h 21600"/>
                  <a:gd name="T2" fmla="*/ 10800 w 21600"/>
                  <a:gd name="T3" fmla="*/ 10800 h 21600"/>
                  <a:gd name="T4" fmla="*/ 10800 w 21600"/>
                  <a:gd name="T5" fmla="*/ 10800 h 21600"/>
                  <a:gd name="T6" fmla="*/ 10800 w 21600"/>
                  <a:gd name="T7" fmla="*/ 10800 h 216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1600" h="21600">
                    <a:moveTo>
                      <a:pt x="18899" y="0"/>
                    </a:moveTo>
                    <a:lnTo>
                      <a:pt x="2699" y="0"/>
                    </a:lnTo>
                    <a:cubicBezTo>
                      <a:pt x="1210" y="0"/>
                      <a:pt x="0" y="4841"/>
                      <a:pt x="0" y="10800"/>
                    </a:cubicBezTo>
                    <a:cubicBezTo>
                      <a:pt x="0" y="16758"/>
                      <a:pt x="1210" y="21599"/>
                      <a:pt x="2699" y="21599"/>
                    </a:cubicBezTo>
                    <a:lnTo>
                      <a:pt x="18899" y="21599"/>
                    </a:lnTo>
                    <a:cubicBezTo>
                      <a:pt x="20389" y="21599"/>
                      <a:pt x="21600" y="16758"/>
                      <a:pt x="21600" y="10800"/>
                    </a:cubicBezTo>
                    <a:cubicBezTo>
                      <a:pt x="21600" y="4841"/>
                      <a:pt x="20389" y="0"/>
                      <a:pt x="18899" y="0"/>
                    </a:cubicBezTo>
                  </a:path>
                </a:pathLst>
              </a:custGeom>
              <a:grpFill/>
              <a:ln>
                <a:noFill/>
              </a:ln>
              <a:effectLst/>
            </p:spPr>
            <p:txBody>
              <a:bodyPr lIns="19050" tIns="19050" rIns="19050" bIns="1905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22860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 sz="1500">
                  <a:solidFill>
                    <a:srgbClr val="FFFFFF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cs typeface="+mn-ea"/>
                  <a:sym typeface="+mn-lt"/>
                </a:endParaRPr>
              </a:p>
            </p:txBody>
          </p:sp>
          <p:sp>
            <p:nvSpPr>
              <p:cNvPr id="45" name="AutoShape 144"/>
              <p:cNvSpPr/>
              <p:nvPr/>
            </p:nvSpPr>
            <p:spPr bwMode="auto">
              <a:xfrm>
                <a:off x="2944019" y="1928019"/>
                <a:ext cx="58738" cy="15081"/>
              </a:xfrm>
              <a:custGeom>
                <a:gdLst>
                  <a:gd name="T0" fmla="*/ 10800 w 21600"/>
                  <a:gd name="T1" fmla="*/ 10800 h 21600"/>
                  <a:gd name="T2" fmla="*/ 10800 w 21600"/>
                  <a:gd name="T3" fmla="*/ 10800 h 21600"/>
                  <a:gd name="T4" fmla="*/ 10800 w 21600"/>
                  <a:gd name="T5" fmla="*/ 10800 h 21600"/>
                  <a:gd name="T6" fmla="*/ 10800 w 21600"/>
                  <a:gd name="T7" fmla="*/ 10800 h 216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1600" h="21600">
                    <a:moveTo>
                      <a:pt x="18899" y="0"/>
                    </a:moveTo>
                    <a:lnTo>
                      <a:pt x="2699" y="0"/>
                    </a:lnTo>
                    <a:cubicBezTo>
                      <a:pt x="1210" y="0"/>
                      <a:pt x="0" y="4841"/>
                      <a:pt x="0" y="10800"/>
                    </a:cubicBezTo>
                    <a:cubicBezTo>
                      <a:pt x="0" y="16758"/>
                      <a:pt x="1210" y="21599"/>
                      <a:pt x="2699" y="21599"/>
                    </a:cubicBezTo>
                    <a:lnTo>
                      <a:pt x="18899" y="21599"/>
                    </a:lnTo>
                    <a:cubicBezTo>
                      <a:pt x="20389" y="21599"/>
                      <a:pt x="21600" y="16758"/>
                      <a:pt x="21600" y="10800"/>
                    </a:cubicBezTo>
                    <a:cubicBezTo>
                      <a:pt x="21600" y="4841"/>
                      <a:pt x="20389" y="0"/>
                      <a:pt x="18899" y="0"/>
                    </a:cubicBezTo>
                  </a:path>
                </a:pathLst>
              </a:custGeom>
              <a:grpFill/>
              <a:ln>
                <a:noFill/>
              </a:ln>
              <a:effectLst/>
            </p:spPr>
            <p:txBody>
              <a:bodyPr lIns="19050" tIns="19050" rIns="19050" bIns="1905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22860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 sz="1500">
                  <a:solidFill>
                    <a:srgbClr val="FFFFFF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cs typeface="+mn-ea"/>
                  <a:sym typeface="+mn-lt"/>
                </a:endParaRPr>
              </a:p>
            </p:txBody>
          </p:sp>
          <p:sp>
            <p:nvSpPr>
              <p:cNvPr id="46" name="AutoShape 145"/>
              <p:cNvSpPr/>
              <p:nvPr/>
            </p:nvSpPr>
            <p:spPr bwMode="auto">
              <a:xfrm>
                <a:off x="2944019" y="1885157"/>
                <a:ext cx="58738" cy="14288"/>
              </a:xfrm>
              <a:custGeom>
                <a:gdLst>
                  <a:gd name="T0" fmla="*/ 10800 w 21600"/>
                  <a:gd name="T1" fmla="*/ 10800 h 21600"/>
                  <a:gd name="T2" fmla="*/ 10800 w 21600"/>
                  <a:gd name="T3" fmla="*/ 10800 h 21600"/>
                  <a:gd name="T4" fmla="*/ 10800 w 21600"/>
                  <a:gd name="T5" fmla="*/ 10800 h 21600"/>
                  <a:gd name="T6" fmla="*/ 10800 w 21600"/>
                  <a:gd name="T7" fmla="*/ 10800 h 216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1600" h="21600">
                    <a:moveTo>
                      <a:pt x="18899" y="0"/>
                    </a:moveTo>
                    <a:lnTo>
                      <a:pt x="2699" y="0"/>
                    </a:lnTo>
                    <a:cubicBezTo>
                      <a:pt x="1210" y="0"/>
                      <a:pt x="0" y="4841"/>
                      <a:pt x="0" y="10800"/>
                    </a:cubicBezTo>
                    <a:cubicBezTo>
                      <a:pt x="0" y="16758"/>
                      <a:pt x="1210" y="21599"/>
                      <a:pt x="2699" y="21599"/>
                    </a:cubicBezTo>
                    <a:lnTo>
                      <a:pt x="18899" y="21599"/>
                    </a:lnTo>
                    <a:cubicBezTo>
                      <a:pt x="20389" y="21599"/>
                      <a:pt x="21600" y="16758"/>
                      <a:pt x="21600" y="10800"/>
                    </a:cubicBezTo>
                    <a:cubicBezTo>
                      <a:pt x="21600" y="4841"/>
                      <a:pt x="20389" y="0"/>
                      <a:pt x="18899" y="0"/>
                    </a:cubicBezTo>
                  </a:path>
                </a:pathLst>
              </a:custGeom>
              <a:grpFill/>
              <a:ln>
                <a:noFill/>
              </a:ln>
              <a:effectLst/>
            </p:spPr>
            <p:txBody>
              <a:bodyPr lIns="19050" tIns="19050" rIns="19050" bIns="1905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22860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 sz="1500">
                  <a:solidFill>
                    <a:srgbClr val="FFFFFF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cs typeface="+mn-ea"/>
                  <a:sym typeface="+mn-lt"/>
                </a:endParaRPr>
              </a:p>
            </p:txBody>
          </p:sp>
          <p:sp>
            <p:nvSpPr>
              <p:cNvPr id="47" name="AutoShape 146"/>
              <p:cNvSpPr/>
              <p:nvPr/>
            </p:nvSpPr>
            <p:spPr bwMode="auto">
              <a:xfrm>
                <a:off x="2697957" y="1826419"/>
                <a:ext cx="86519" cy="61119"/>
              </a:xfrm>
              <a:custGeom>
                <a:gdLst>
                  <a:gd name="T0" fmla="+- 0 10822 44"/>
                  <a:gd name="T1" fmla="*/ T0 w 21556"/>
                  <a:gd name="T2" fmla="+- 0 10826 53"/>
                  <a:gd name="T3" fmla="*/ 10826 h 21547"/>
                  <a:gd name="T4" fmla="+- 0 10822 44"/>
                  <a:gd name="T5" fmla="*/ T4 w 21556"/>
                  <a:gd name="T6" fmla="+- 0 10826 53"/>
                  <a:gd name="T7" fmla="*/ 10826 h 21547"/>
                  <a:gd name="T8" fmla="+- 0 10822 44"/>
                  <a:gd name="T9" fmla="*/ T8 w 21556"/>
                  <a:gd name="T10" fmla="+- 0 10826 53"/>
                  <a:gd name="T11" fmla="*/ 10826 h 21547"/>
                  <a:gd name="T12" fmla="+- 0 10822 44"/>
                  <a:gd name="T13" fmla="*/ T12 w 21556"/>
                  <a:gd name="T14" fmla="+- 0 10826 53"/>
                  <a:gd name="T15" fmla="*/ 10826 h 21547"/>
                </a:gdLst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</a:cxnLst>
                <a:rect l="0" t="0" r="r" b="b"/>
                <a:pathLst>
                  <a:path w="21556" h="21547">
                    <a:moveTo>
                      <a:pt x="19751" y="2"/>
                    </a:moveTo>
                    <a:lnTo>
                      <a:pt x="3200" y="1845"/>
                    </a:lnTo>
                    <a:cubicBezTo>
                      <a:pt x="2215" y="2010"/>
                      <a:pt x="1272" y="3284"/>
                      <a:pt x="1106" y="4676"/>
                    </a:cubicBezTo>
                    <a:lnTo>
                      <a:pt x="1" y="18986"/>
                    </a:lnTo>
                    <a:cubicBezTo>
                      <a:pt x="-44" y="20398"/>
                      <a:pt x="724" y="21547"/>
                      <a:pt x="1712" y="21547"/>
                    </a:cubicBezTo>
                    <a:cubicBezTo>
                      <a:pt x="2698" y="21547"/>
                      <a:pt x="3542" y="20398"/>
                      <a:pt x="3582" y="18978"/>
                    </a:cubicBezTo>
                    <a:lnTo>
                      <a:pt x="4185" y="9251"/>
                    </a:lnTo>
                    <a:cubicBezTo>
                      <a:pt x="4319" y="7849"/>
                      <a:pt x="5235" y="6592"/>
                      <a:pt x="6220" y="6447"/>
                    </a:cubicBezTo>
                    <a:lnTo>
                      <a:pt x="19751" y="5128"/>
                    </a:lnTo>
                    <a:cubicBezTo>
                      <a:pt x="20743" y="5078"/>
                      <a:pt x="21556" y="3884"/>
                      <a:pt x="21556" y="2467"/>
                    </a:cubicBezTo>
                    <a:cubicBezTo>
                      <a:pt x="21556" y="1055"/>
                      <a:pt x="20743" y="-53"/>
                      <a:pt x="19751" y="2"/>
                    </a:cubicBezTo>
                  </a:path>
                </a:pathLst>
              </a:custGeom>
              <a:grpFill/>
              <a:ln>
                <a:noFill/>
              </a:ln>
              <a:effectLst/>
            </p:spPr>
            <p:txBody>
              <a:bodyPr lIns="19050" tIns="19050" rIns="19050" bIns="1905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22860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 sz="1500">
                  <a:solidFill>
                    <a:srgbClr val="FFFFFF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cs typeface="+mn-ea"/>
                  <a:sym typeface="+mn-lt"/>
                </a:endParaRPr>
              </a:p>
            </p:txBody>
          </p:sp>
        </p:grpSp>
        <p:sp>
          <p:nvSpPr>
            <p:cNvPr id="35" name="Freeform 126"/>
            <p:cNvSpPr>
              <a:spLocks noEditPoints="1"/>
            </p:cNvSpPr>
            <p:nvPr/>
          </p:nvSpPr>
          <p:spPr bwMode="auto">
            <a:xfrm>
              <a:off x="3677311" y="2821299"/>
              <a:ext cx="374026" cy="374026"/>
            </a:xfrm>
            <a:custGeom>
              <a:gdLst>
                <a:gd name="T0" fmla="*/ 46 w 91"/>
                <a:gd name="T1" fmla="*/ 0 h 91"/>
                <a:gd name="T2" fmla="*/ 78 w 91"/>
                <a:gd name="T3" fmla="*/ 14 h 91"/>
                <a:gd name="T4" fmla="*/ 91 w 91"/>
                <a:gd name="T5" fmla="*/ 46 h 91"/>
                <a:gd name="T6" fmla="*/ 78 w 91"/>
                <a:gd name="T7" fmla="*/ 78 h 91"/>
                <a:gd name="T8" fmla="*/ 46 w 91"/>
                <a:gd name="T9" fmla="*/ 91 h 91"/>
                <a:gd name="T10" fmla="*/ 13 w 91"/>
                <a:gd name="T11" fmla="*/ 78 h 91"/>
                <a:gd name="T12" fmla="*/ 0 w 91"/>
                <a:gd name="T13" fmla="*/ 46 h 91"/>
                <a:gd name="T14" fmla="*/ 13 w 91"/>
                <a:gd name="T15" fmla="*/ 14 h 91"/>
                <a:gd name="T16" fmla="*/ 46 w 91"/>
                <a:gd name="T17" fmla="*/ 0 h 91"/>
                <a:gd name="T18" fmla="*/ 63 w 91"/>
                <a:gd name="T19" fmla="*/ 51 h 91"/>
                <a:gd name="T20" fmla="*/ 64 w 91"/>
                <a:gd name="T21" fmla="*/ 41 h 91"/>
                <a:gd name="T22" fmla="*/ 52 w 91"/>
                <a:gd name="T23" fmla="*/ 34 h 91"/>
                <a:gd name="T24" fmla="*/ 41 w 91"/>
                <a:gd name="T25" fmla="*/ 27 h 91"/>
                <a:gd name="T26" fmla="*/ 32 w 91"/>
                <a:gd name="T27" fmla="*/ 32 h 91"/>
                <a:gd name="T28" fmla="*/ 32 w 91"/>
                <a:gd name="T29" fmla="*/ 46 h 91"/>
                <a:gd name="T30" fmla="*/ 32 w 91"/>
                <a:gd name="T31" fmla="*/ 59 h 91"/>
                <a:gd name="T32" fmla="*/ 40 w 91"/>
                <a:gd name="T33" fmla="*/ 65 h 91"/>
                <a:gd name="T34" fmla="*/ 52 w 91"/>
                <a:gd name="T35" fmla="*/ 58 h 91"/>
                <a:gd name="T36" fmla="*/ 63 w 91"/>
                <a:gd name="T37" fmla="*/ 51 h 91"/>
                <a:gd name="T38" fmla="*/ 66 w 91"/>
                <a:gd name="T39" fmla="*/ 25 h 91"/>
                <a:gd name="T40" fmla="*/ 46 w 91"/>
                <a:gd name="T41" fmla="*/ 16 h 91"/>
                <a:gd name="T42" fmla="*/ 25 w 91"/>
                <a:gd name="T43" fmla="*/ 25 h 91"/>
                <a:gd name="T44" fmla="*/ 16 w 91"/>
                <a:gd name="T45" fmla="*/ 46 h 91"/>
                <a:gd name="T46" fmla="*/ 25 w 91"/>
                <a:gd name="T47" fmla="*/ 67 h 91"/>
                <a:gd name="T48" fmla="*/ 46 w 91"/>
                <a:gd name="T49" fmla="*/ 75 h 91"/>
                <a:gd name="T50" fmla="*/ 66 w 91"/>
                <a:gd name="T51" fmla="*/ 67 h 91"/>
                <a:gd name="T52" fmla="*/ 75 w 91"/>
                <a:gd name="T53" fmla="*/ 46 h 91"/>
                <a:gd name="T54" fmla="*/ 66 w 91"/>
                <a:gd name="T55" fmla="*/ 25 h 9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91" h="91">
                  <a:moveTo>
                    <a:pt x="46" y="0"/>
                  </a:moveTo>
                  <a:cubicBezTo>
                    <a:pt x="58" y="0"/>
                    <a:pt x="70" y="5"/>
                    <a:pt x="78" y="14"/>
                  </a:cubicBezTo>
                  <a:cubicBezTo>
                    <a:pt x="86" y="22"/>
                    <a:pt x="91" y="33"/>
                    <a:pt x="91" y="46"/>
                  </a:cubicBezTo>
                  <a:cubicBezTo>
                    <a:pt x="91" y="58"/>
                    <a:pt x="86" y="70"/>
                    <a:pt x="78" y="78"/>
                  </a:cubicBezTo>
                  <a:cubicBezTo>
                    <a:pt x="70" y="86"/>
                    <a:pt x="58" y="91"/>
                    <a:pt x="46" y="91"/>
                  </a:cubicBezTo>
                  <a:cubicBezTo>
                    <a:pt x="33" y="91"/>
                    <a:pt x="22" y="86"/>
                    <a:pt x="13" y="78"/>
                  </a:cubicBezTo>
                  <a:cubicBezTo>
                    <a:pt x="5" y="70"/>
                    <a:pt x="0" y="58"/>
                    <a:pt x="0" y="46"/>
                  </a:cubicBezTo>
                  <a:cubicBezTo>
                    <a:pt x="0" y="33"/>
                    <a:pt x="5" y="22"/>
                    <a:pt x="13" y="14"/>
                  </a:cubicBezTo>
                  <a:cubicBezTo>
                    <a:pt x="22" y="5"/>
                    <a:pt x="33" y="0"/>
                    <a:pt x="46" y="0"/>
                  </a:cubicBezTo>
                  <a:close/>
                  <a:moveTo>
                    <a:pt x="63" y="51"/>
                  </a:moveTo>
                  <a:cubicBezTo>
                    <a:pt x="68" y="48"/>
                    <a:pt x="69" y="44"/>
                    <a:pt x="64" y="41"/>
                  </a:cubicBezTo>
                  <a:cubicBezTo>
                    <a:pt x="60" y="39"/>
                    <a:pt x="56" y="36"/>
                    <a:pt x="52" y="34"/>
                  </a:cubicBezTo>
                  <a:cubicBezTo>
                    <a:pt x="48" y="32"/>
                    <a:pt x="44" y="30"/>
                    <a:pt x="41" y="27"/>
                  </a:cubicBezTo>
                  <a:cubicBezTo>
                    <a:pt x="36" y="25"/>
                    <a:pt x="32" y="26"/>
                    <a:pt x="32" y="32"/>
                  </a:cubicBezTo>
                  <a:cubicBezTo>
                    <a:pt x="32" y="36"/>
                    <a:pt x="32" y="41"/>
                    <a:pt x="32" y="46"/>
                  </a:cubicBezTo>
                  <a:cubicBezTo>
                    <a:pt x="32" y="50"/>
                    <a:pt x="32" y="55"/>
                    <a:pt x="32" y="59"/>
                  </a:cubicBezTo>
                  <a:cubicBezTo>
                    <a:pt x="32" y="64"/>
                    <a:pt x="35" y="67"/>
                    <a:pt x="40" y="65"/>
                  </a:cubicBezTo>
                  <a:cubicBezTo>
                    <a:pt x="44" y="62"/>
                    <a:pt x="48" y="60"/>
                    <a:pt x="52" y="58"/>
                  </a:cubicBezTo>
                  <a:cubicBezTo>
                    <a:pt x="56" y="55"/>
                    <a:pt x="60" y="53"/>
                    <a:pt x="63" y="51"/>
                  </a:cubicBezTo>
                  <a:close/>
                  <a:moveTo>
                    <a:pt x="66" y="25"/>
                  </a:moveTo>
                  <a:cubicBezTo>
                    <a:pt x="61" y="20"/>
                    <a:pt x="54" y="16"/>
                    <a:pt x="46" y="16"/>
                  </a:cubicBezTo>
                  <a:cubicBezTo>
                    <a:pt x="38" y="16"/>
                    <a:pt x="30" y="20"/>
                    <a:pt x="25" y="25"/>
                  </a:cubicBezTo>
                  <a:cubicBezTo>
                    <a:pt x="20" y="30"/>
                    <a:pt x="16" y="38"/>
                    <a:pt x="16" y="46"/>
                  </a:cubicBezTo>
                  <a:cubicBezTo>
                    <a:pt x="16" y="54"/>
                    <a:pt x="20" y="61"/>
                    <a:pt x="25" y="67"/>
                  </a:cubicBezTo>
                  <a:cubicBezTo>
                    <a:pt x="30" y="72"/>
                    <a:pt x="38" y="75"/>
                    <a:pt x="46" y="75"/>
                  </a:cubicBezTo>
                  <a:cubicBezTo>
                    <a:pt x="54" y="75"/>
                    <a:pt x="61" y="72"/>
                    <a:pt x="66" y="67"/>
                  </a:cubicBezTo>
                  <a:cubicBezTo>
                    <a:pt x="72" y="61"/>
                    <a:pt x="75" y="54"/>
                    <a:pt x="75" y="46"/>
                  </a:cubicBezTo>
                  <a:cubicBezTo>
                    <a:pt x="75" y="38"/>
                    <a:pt x="72" y="30"/>
                    <a:pt x="66" y="25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cs typeface="+mn-ea"/>
                <a:sym typeface="+mn-lt"/>
              </a:endParaRPr>
            </a:p>
          </p:txBody>
        </p:sp>
        <p:sp>
          <p:nvSpPr>
            <p:cNvPr id="36" name="Freeform 127"/>
            <p:cNvSpPr>
              <a:spLocks noEditPoints="1"/>
            </p:cNvSpPr>
            <p:nvPr/>
          </p:nvSpPr>
          <p:spPr bwMode="auto">
            <a:xfrm>
              <a:off x="4491817" y="3377042"/>
              <a:ext cx="387383" cy="385476"/>
            </a:xfrm>
            <a:custGeom>
              <a:gdLst>
                <a:gd name="T0" fmla="*/ 6 w 94"/>
                <a:gd name="T1" fmla="*/ 28 h 94"/>
                <a:gd name="T2" fmla="*/ 32 w 94"/>
                <a:gd name="T3" fmla="*/ 4 h 94"/>
                <a:gd name="T4" fmla="*/ 67 w 94"/>
                <a:gd name="T5" fmla="*/ 6 h 94"/>
                <a:gd name="T6" fmla="*/ 90 w 94"/>
                <a:gd name="T7" fmla="*/ 32 h 94"/>
                <a:gd name="T8" fmla="*/ 88 w 94"/>
                <a:gd name="T9" fmla="*/ 67 h 94"/>
                <a:gd name="T10" fmla="*/ 88 w 94"/>
                <a:gd name="T11" fmla="*/ 67 h 94"/>
                <a:gd name="T12" fmla="*/ 62 w 94"/>
                <a:gd name="T13" fmla="*/ 90 h 94"/>
                <a:gd name="T14" fmla="*/ 27 w 94"/>
                <a:gd name="T15" fmla="*/ 89 h 94"/>
                <a:gd name="T16" fmla="*/ 27 w 94"/>
                <a:gd name="T17" fmla="*/ 89 h 94"/>
                <a:gd name="T18" fmla="*/ 4 w 94"/>
                <a:gd name="T19" fmla="*/ 62 h 94"/>
                <a:gd name="T20" fmla="*/ 6 w 94"/>
                <a:gd name="T21" fmla="*/ 28 h 94"/>
                <a:gd name="T22" fmla="*/ 6 w 94"/>
                <a:gd name="T23" fmla="*/ 28 h 94"/>
                <a:gd name="T24" fmla="*/ 20 w 94"/>
                <a:gd name="T25" fmla="*/ 27 h 94"/>
                <a:gd name="T26" fmla="*/ 16 w 94"/>
                <a:gd name="T27" fmla="*/ 32 h 94"/>
                <a:gd name="T28" fmla="*/ 16 w 94"/>
                <a:gd name="T29" fmla="*/ 32 h 94"/>
                <a:gd name="T30" fmla="*/ 15 w 94"/>
                <a:gd name="T31" fmla="*/ 35 h 94"/>
                <a:gd name="T32" fmla="*/ 36 w 94"/>
                <a:gd name="T33" fmla="*/ 37 h 94"/>
                <a:gd name="T34" fmla="*/ 34 w 94"/>
                <a:gd name="T35" fmla="*/ 40 h 94"/>
                <a:gd name="T36" fmla="*/ 32 w 94"/>
                <a:gd name="T37" fmla="*/ 45 h 94"/>
                <a:gd name="T38" fmla="*/ 13 w 94"/>
                <a:gd name="T39" fmla="*/ 53 h 94"/>
                <a:gd name="T40" fmla="*/ 15 w 94"/>
                <a:gd name="T41" fmla="*/ 59 h 94"/>
                <a:gd name="T42" fmla="*/ 15 w 94"/>
                <a:gd name="T43" fmla="*/ 59 h 94"/>
                <a:gd name="T44" fmla="*/ 16 w 94"/>
                <a:gd name="T45" fmla="*/ 60 h 94"/>
                <a:gd name="T46" fmla="*/ 29 w 94"/>
                <a:gd name="T47" fmla="*/ 54 h 94"/>
                <a:gd name="T48" fmla="*/ 26 w 94"/>
                <a:gd name="T49" fmla="*/ 74 h 94"/>
                <a:gd name="T50" fmla="*/ 32 w 94"/>
                <a:gd name="T51" fmla="*/ 78 h 94"/>
                <a:gd name="T52" fmla="*/ 32 w 94"/>
                <a:gd name="T53" fmla="*/ 78 h 94"/>
                <a:gd name="T54" fmla="*/ 33 w 94"/>
                <a:gd name="T55" fmla="*/ 79 h 94"/>
                <a:gd name="T56" fmla="*/ 34 w 94"/>
                <a:gd name="T57" fmla="*/ 78 h 94"/>
                <a:gd name="T58" fmla="*/ 36 w 94"/>
                <a:gd name="T59" fmla="*/ 55 h 94"/>
                <a:gd name="T60" fmla="*/ 48 w 94"/>
                <a:gd name="T61" fmla="*/ 67 h 94"/>
                <a:gd name="T62" fmla="*/ 60 w 94"/>
                <a:gd name="T63" fmla="*/ 79 h 94"/>
                <a:gd name="T64" fmla="*/ 65 w 94"/>
                <a:gd name="T65" fmla="*/ 77 h 94"/>
                <a:gd name="T66" fmla="*/ 66 w 94"/>
                <a:gd name="T67" fmla="*/ 74 h 94"/>
                <a:gd name="T68" fmla="*/ 54 w 94"/>
                <a:gd name="T69" fmla="*/ 62 h 94"/>
                <a:gd name="T70" fmla="*/ 39 w 94"/>
                <a:gd name="T71" fmla="*/ 48 h 94"/>
                <a:gd name="T72" fmla="*/ 41 w 94"/>
                <a:gd name="T73" fmla="*/ 43 h 94"/>
                <a:gd name="T74" fmla="*/ 43 w 94"/>
                <a:gd name="T75" fmla="*/ 39 h 94"/>
                <a:gd name="T76" fmla="*/ 49 w 94"/>
                <a:gd name="T77" fmla="*/ 42 h 94"/>
                <a:gd name="T78" fmla="*/ 77 w 94"/>
                <a:gd name="T79" fmla="*/ 64 h 94"/>
                <a:gd name="T80" fmla="*/ 78 w 94"/>
                <a:gd name="T81" fmla="*/ 62 h 94"/>
                <a:gd name="T82" fmla="*/ 78 w 94"/>
                <a:gd name="T83" fmla="*/ 62 h 94"/>
                <a:gd name="T84" fmla="*/ 80 w 94"/>
                <a:gd name="T85" fmla="*/ 56 h 94"/>
                <a:gd name="T86" fmla="*/ 53 w 94"/>
                <a:gd name="T87" fmla="*/ 35 h 94"/>
                <a:gd name="T88" fmla="*/ 47 w 94"/>
                <a:gd name="T89" fmla="*/ 32 h 94"/>
                <a:gd name="T90" fmla="*/ 50 w 94"/>
                <a:gd name="T91" fmla="*/ 28 h 94"/>
                <a:gd name="T92" fmla="*/ 56 w 94"/>
                <a:gd name="T93" fmla="*/ 30 h 94"/>
                <a:gd name="T94" fmla="*/ 74 w 94"/>
                <a:gd name="T95" fmla="*/ 28 h 94"/>
                <a:gd name="T96" fmla="*/ 71 w 94"/>
                <a:gd name="T97" fmla="*/ 23 h 94"/>
                <a:gd name="T98" fmla="*/ 70 w 94"/>
                <a:gd name="T99" fmla="*/ 22 h 94"/>
                <a:gd name="T100" fmla="*/ 58 w 94"/>
                <a:gd name="T101" fmla="*/ 23 h 94"/>
                <a:gd name="T102" fmla="*/ 55 w 94"/>
                <a:gd name="T103" fmla="*/ 22 h 94"/>
                <a:gd name="T104" fmla="*/ 62 w 94"/>
                <a:gd name="T105" fmla="*/ 16 h 94"/>
                <a:gd name="T106" fmla="*/ 53 w 94"/>
                <a:gd name="T107" fmla="*/ 14 h 94"/>
                <a:gd name="T108" fmla="*/ 49 w 94"/>
                <a:gd name="T109" fmla="*/ 18 h 94"/>
                <a:gd name="T110" fmla="*/ 43 w 94"/>
                <a:gd name="T111" fmla="*/ 13 h 94"/>
                <a:gd name="T112" fmla="*/ 37 w 94"/>
                <a:gd name="T113" fmla="*/ 15 h 94"/>
                <a:gd name="T114" fmla="*/ 35 w 94"/>
                <a:gd name="T115" fmla="*/ 16 h 94"/>
                <a:gd name="T116" fmla="*/ 44 w 94"/>
                <a:gd name="T117" fmla="*/ 24 h 94"/>
                <a:gd name="T118" fmla="*/ 40 w 94"/>
                <a:gd name="T119" fmla="*/ 30 h 94"/>
                <a:gd name="T120" fmla="*/ 20 w 94"/>
                <a:gd name="T121" fmla="*/ 27 h 9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94" h="94">
                  <a:moveTo>
                    <a:pt x="6" y="28"/>
                  </a:moveTo>
                  <a:cubicBezTo>
                    <a:pt x="11" y="16"/>
                    <a:pt x="21" y="8"/>
                    <a:pt x="32" y="4"/>
                  </a:cubicBezTo>
                  <a:cubicBezTo>
                    <a:pt x="43" y="0"/>
                    <a:pt x="56" y="1"/>
                    <a:pt x="67" y="6"/>
                  </a:cubicBezTo>
                  <a:cubicBezTo>
                    <a:pt x="78" y="12"/>
                    <a:pt x="86" y="21"/>
                    <a:pt x="90" y="32"/>
                  </a:cubicBezTo>
                  <a:cubicBezTo>
                    <a:pt x="94" y="43"/>
                    <a:pt x="94" y="56"/>
                    <a:pt x="88" y="67"/>
                  </a:cubicBezTo>
                  <a:cubicBezTo>
                    <a:pt x="88" y="67"/>
                    <a:pt x="88" y="67"/>
                    <a:pt x="88" y="67"/>
                  </a:cubicBezTo>
                  <a:cubicBezTo>
                    <a:pt x="83" y="78"/>
                    <a:pt x="73" y="87"/>
                    <a:pt x="62" y="90"/>
                  </a:cubicBezTo>
                  <a:cubicBezTo>
                    <a:pt x="51" y="94"/>
                    <a:pt x="39" y="94"/>
                    <a:pt x="27" y="89"/>
                  </a:cubicBezTo>
                  <a:cubicBezTo>
                    <a:pt x="27" y="89"/>
                    <a:pt x="27" y="89"/>
                    <a:pt x="27" y="89"/>
                  </a:cubicBezTo>
                  <a:cubicBezTo>
                    <a:pt x="16" y="83"/>
                    <a:pt x="8" y="73"/>
                    <a:pt x="4" y="62"/>
                  </a:cubicBezTo>
                  <a:cubicBezTo>
                    <a:pt x="0" y="51"/>
                    <a:pt x="1" y="39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lose/>
                  <a:moveTo>
                    <a:pt x="20" y="27"/>
                  </a:moveTo>
                  <a:cubicBezTo>
                    <a:pt x="18" y="29"/>
                    <a:pt x="17" y="30"/>
                    <a:pt x="16" y="32"/>
                  </a:cubicBezTo>
                  <a:cubicBezTo>
                    <a:pt x="16" y="32"/>
                    <a:pt x="16" y="32"/>
                    <a:pt x="16" y="32"/>
                  </a:cubicBezTo>
                  <a:cubicBezTo>
                    <a:pt x="16" y="33"/>
                    <a:pt x="15" y="34"/>
                    <a:pt x="15" y="35"/>
                  </a:cubicBezTo>
                  <a:cubicBezTo>
                    <a:pt x="21" y="34"/>
                    <a:pt x="28" y="34"/>
                    <a:pt x="36" y="37"/>
                  </a:cubicBezTo>
                  <a:cubicBezTo>
                    <a:pt x="35" y="38"/>
                    <a:pt x="35" y="39"/>
                    <a:pt x="34" y="40"/>
                  </a:cubicBezTo>
                  <a:cubicBezTo>
                    <a:pt x="33" y="42"/>
                    <a:pt x="32" y="43"/>
                    <a:pt x="32" y="45"/>
                  </a:cubicBezTo>
                  <a:cubicBezTo>
                    <a:pt x="26" y="45"/>
                    <a:pt x="20" y="47"/>
                    <a:pt x="13" y="53"/>
                  </a:cubicBezTo>
                  <a:cubicBezTo>
                    <a:pt x="14" y="55"/>
                    <a:pt x="14" y="57"/>
                    <a:pt x="15" y="59"/>
                  </a:cubicBezTo>
                  <a:cubicBezTo>
                    <a:pt x="15" y="59"/>
                    <a:pt x="15" y="59"/>
                    <a:pt x="15" y="59"/>
                  </a:cubicBezTo>
                  <a:cubicBezTo>
                    <a:pt x="16" y="60"/>
                    <a:pt x="16" y="60"/>
                    <a:pt x="16" y="60"/>
                  </a:cubicBezTo>
                  <a:cubicBezTo>
                    <a:pt x="21" y="56"/>
                    <a:pt x="25" y="54"/>
                    <a:pt x="29" y="54"/>
                  </a:cubicBezTo>
                  <a:cubicBezTo>
                    <a:pt x="27" y="61"/>
                    <a:pt x="26" y="68"/>
                    <a:pt x="26" y="74"/>
                  </a:cubicBezTo>
                  <a:cubicBezTo>
                    <a:pt x="28" y="76"/>
                    <a:pt x="30" y="77"/>
                    <a:pt x="32" y="78"/>
                  </a:cubicBezTo>
                  <a:cubicBezTo>
                    <a:pt x="32" y="78"/>
                    <a:pt x="32" y="78"/>
                    <a:pt x="32" y="78"/>
                  </a:cubicBezTo>
                  <a:cubicBezTo>
                    <a:pt x="33" y="78"/>
                    <a:pt x="33" y="78"/>
                    <a:pt x="33" y="79"/>
                  </a:cubicBezTo>
                  <a:cubicBezTo>
                    <a:pt x="34" y="78"/>
                    <a:pt x="34" y="78"/>
                    <a:pt x="34" y="78"/>
                  </a:cubicBezTo>
                  <a:cubicBezTo>
                    <a:pt x="33" y="72"/>
                    <a:pt x="34" y="64"/>
                    <a:pt x="36" y="55"/>
                  </a:cubicBezTo>
                  <a:cubicBezTo>
                    <a:pt x="41" y="58"/>
                    <a:pt x="44" y="62"/>
                    <a:pt x="48" y="67"/>
                  </a:cubicBezTo>
                  <a:cubicBezTo>
                    <a:pt x="52" y="71"/>
                    <a:pt x="56" y="76"/>
                    <a:pt x="60" y="79"/>
                  </a:cubicBezTo>
                  <a:cubicBezTo>
                    <a:pt x="62" y="78"/>
                    <a:pt x="63" y="78"/>
                    <a:pt x="65" y="77"/>
                  </a:cubicBezTo>
                  <a:cubicBezTo>
                    <a:pt x="66" y="74"/>
                    <a:pt x="66" y="74"/>
                    <a:pt x="66" y="74"/>
                  </a:cubicBezTo>
                  <a:cubicBezTo>
                    <a:pt x="62" y="71"/>
                    <a:pt x="58" y="67"/>
                    <a:pt x="54" y="62"/>
                  </a:cubicBezTo>
                  <a:cubicBezTo>
                    <a:pt x="49" y="56"/>
                    <a:pt x="44" y="51"/>
                    <a:pt x="39" y="48"/>
                  </a:cubicBezTo>
                  <a:cubicBezTo>
                    <a:pt x="40" y="46"/>
                    <a:pt x="40" y="45"/>
                    <a:pt x="41" y="43"/>
                  </a:cubicBezTo>
                  <a:cubicBezTo>
                    <a:pt x="42" y="42"/>
                    <a:pt x="42" y="40"/>
                    <a:pt x="43" y="39"/>
                  </a:cubicBezTo>
                  <a:cubicBezTo>
                    <a:pt x="45" y="40"/>
                    <a:pt x="47" y="41"/>
                    <a:pt x="49" y="42"/>
                  </a:cubicBezTo>
                  <a:cubicBezTo>
                    <a:pt x="61" y="47"/>
                    <a:pt x="71" y="55"/>
                    <a:pt x="77" y="64"/>
                  </a:cubicBezTo>
                  <a:cubicBezTo>
                    <a:pt x="77" y="63"/>
                    <a:pt x="78" y="63"/>
                    <a:pt x="78" y="62"/>
                  </a:cubicBezTo>
                  <a:cubicBezTo>
                    <a:pt x="78" y="62"/>
                    <a:pt x="78" y="62"/>
                    <a:pt x="78" y="62"/>
                  </a:cubicBezTo>
                  <a:cubicBezTo>
                    <a:pt x="79" y="60"/>
                    <a:pt x="80" y="58"/>
                    <a:pt x="80" y="56"/>
                  </a:cubicBezTo>
                  <a:cubicBezTo>
                    <a:pt x="74" y="47"/>
                    <a:pt x="63" y="40"/>
                    <a:pt x="53" y="35"/>
                  </a:cubicBezTo>
                  <a:cubicBezTo>
                    <a:pt x="51" y="34"/>
                    <a:pt x="49" y="33"/>
                    <a:pt x="47" y="32"/>
                  </a:cubicBezTo>
                  <a:cubicBezTo>
                    <a:pt x="48" y="31"/>
                    <a:pt x="49" y="29"/>
                    <a:pt x="50" y="28"/>
                  </a:cubicBezTo>
                  <a:cubicBezTo>
                    <a:pt x="52" y="29"/>
                    <a:pt x="54" y="30"/>
                    <a:pt x="56" y="30"/>
                  </a:cubicBezTo>
                  <a:cubicBezTo>
                    <a:pt x="66" y="32"/>
                    <a:pt x="73" y="28"/>
                    <a:pt x="74" y="28"/>
                  </a:cubicBezTo>
                  <a:cubicBezTo>
                    <a:pt x="71" y="23"/>
                    <a:pt x="71" y="23"/>
                    <a:pt x="71" y="23"/>
                  </a:cubicBezTo>
                  <a:cubicBezTo>
                    <a:pt x="71" y="22"/>
                    <a:pt x="70" y="22"/>
                    <a:pt x="70" y="22"/>
                  </a:cubicBezTo>
                  <a:cubicBezTo>
                    <a:pt x="68" y="22"/>
                    <a:pt x="63" y="24"/>
                    <a:pt x="58" y="23"/>
                  </a:cubicBezTo>
                  <a:cubicBezTo>
                    <a:pt x="57" y="23"/>
                    <a:pt x="56" y="22"/>
                    <a:pt x="55" y="22"/>
                  </a:cubicBezTo>
                  <a:cubicBezTo>
                    <a:pt x="57" y="20"/>
                    <a:pt x="60" y="18"/>
                    <a:pt x="62" y="16"/>
                  </a:cubicBezTo>
                  <a:cubicBezTo>
                    <a:pt x="59" y="15"/>
                    <a:pt x="56" y="14"/>
                    <a:pt x="53" y="14"/>
                  </a:cubicBezTo>
                  <a:cubicBezTo>
                    <a:pt x="52" y="15"/>
                    <a:pt x="50" y="16"/>
                    <a:pt x="49" y="18"/>
                  </a:cubicBezTo>
                  <a:cubicBezTo>
                    <a:pt x="47" y="16"/>
                    <a:pt x="45" y="15"/>
                    <a:pt x="43" y="13"/>
                  </a:cubicBezTo>
                  <a:cubicBezTo>
                    <a:pt x="41" y="14"/>
                    <a:pt x="39" y="14"/>
                    <a:pt x="37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9" y="20"/>
                    <a:pt x="44" y="24"/>
                  </a:cubicBezTo>
                  <a:cubicBezTo>
                    <a:pt x="42" y="26"/>
                    <a:pt x="41" y="28"/>
                    <a:pt x="40" y="30"/>
                  </a:cubicBezTo>
                  <a:cubicBezTo>
                    <a:pt x="33" y="28"/>
                    <a:pt x="26" y="27"/>
                    <a:pt x="20" y="27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cs typeface="+mn-ea"/>
                <a:sym typeface="+mn-lt"/>
              </a:endParaRPr>
            </a:p>
          </p:txBody>
        </p:sp>
        <p:sp>
          <p:nvSpPr>
            <p:cNvPr id="37" name="Freeform 128"/>
            <p:cNvSpPr>
              <a:spLocks noEditPoints="1"/>
            </p:cNvSpPr>
            <p:nvPr/>
          </p:nvSpPr>
          <p:spPr bwMode="auto">
            <a:xfrm>
              <a:off x="3421893" y="4102846"/>
              <a:ext cx="377843" cy="362576"/>
            </a:xfrm>
            <a:custGeom>
              <a:gdLst>
                <a:gd name="T0" fmla="*/ 80 w 198"/>
                <a:gd name="T1" fmla="*/ 39 h 190"/>
                <a:gd name="T2" fmla="*/ 32 w 198"/>
                <a:gd name="T3" fmla="*/ 39 h 190"/>
                <a:gd name="T4" fmla="*/ 24 w 198"/>
                <a:gd name="T5" fmla="*/ 52 h 190"/>
                <a:gd name="T6" fmla="*/ 32 w 198"/>
                <a:gd name="T7" fmla="*/ 65 h 190"/>
                <a:gd name="T8" fmla="*/ 80 w 198"/>
                <a:gd name="T9" fmla="*/ 65 h 190"/>
                <a:gd name="T10" fmla="*/ 80 w 198"/>
                <a:gd name="T11" fmla="*/ 39 h 190"/>
                <a:gd name="T12" fmla="*/ 80 w 198"/>
                <a:gd name="T13" fmla="*/ 39 h 190"/>
                <a:gd name="T14" fmla="*/ 114 w 198"/>
                <a:gd name="T15" fmla="*/ 65 h 190"/>
                <a:gd name="T16" fmla="*/ 170 w 198"/>
                <a:gd name="T17" fmla="*/ 65 h 190"/>
                <a:gd name="T18" fmla="*/ 177 w 198"/>
                <a:gd name="T19" fmla="*/ 65 h 190"/>
                <a:gd name="T20" fmla="*/ 179 w 198"/>
                <a:gd name="T21" fmla="*/ 69 h 190"/>
                <a:gd name="T22" fmla="*/ 194 w 198"/>
                <a:gd name="T23" fmla="*/ 93 h 190"/>
                <a:gd name="T24" fmla="*/ 198 w 198"/>
                <a:gd name="T25" fmla="*/ 99 h 190"/>
                <a:gd name="T26" fmla="*/ 194 w 198"/>
                <a:gd name="T27" fmla="*/ 103 h 190"/>
                <a:gd name="T28" fmla="*/ 179 w 198"/>
                <a:gd name="T29" fmla="*/ 127 h 190"/>
                <a:gd name="T30" fmla="*/ 177 w 198"/>
                <a:gd name="T31" fmla="*/ 134 h 190"/>
                <a:gd name="T32" fmla="*/ 170 w 198"/>
                <a:gd name="T33" fmla="*/ 134 h 190"/>
                <a:gd name="T34" fmla="*/ 114 w 198"/>
                <a:gd name="T35" fmla="*/ 134 h 190"/>
                <a:gd name="T36" fmla="*/ 114 w 198"/>
                <a:gd name="T37" fmla="*/ 164 h 190"/>
                <a:gd name="T38" fmla="*/ 164 w 198"/>
                <a:gd name="T39" fmla="*/ 164 h 190"/>
                <a:gd name="T40" fmla="*/ 164 w 198"/>
                <a:gd name="T41" fmla="*/ 190 h 190"/>
                <a:gd name="T42" fmla="*/ 37 w 198"/>
                <a:gd name="T43" fmla="*/ 190 h 190"/>
                <a:gd name="T44" fmla="*/ 37 w 198"/>
                <a:gd name="T45" fmla="*/ 164 h 190"/>
                <a:gd name="T46" fmla="*/ 82 w 198"/>
                <a:gd name="T47" fmla="*/ 164 h 190"/>
                <a:gd name="T48" fmla="*/ 82 w 198"/>
                <a:gd name="T49" fmla="*/ 86 h 190"/>
                <a:gd name="T50" fmla="*/ 26 w 198"/>
                <a:gd name="T51" fmla="*/ 86 h 190"/>
                <a:gd name="T52" fmla="*/ 19 w 198"/>
                <a:gd name="T53" fmla="*/ 86 h 190"/>
                <a:gd name="T54" fmla="*/ 17 w 198"/>
                <a:gd name="T55" fmla="*/ 80 h 190"/>
                <a:gd name="T56" fmla="*/ 2 w 198"/>
                <a:gd name="T57" fmla="*/ 56 h 190"/>
                <a:gd name="T58" fmla="*/ 0 w 198"/>
                <a:gd name="T59" fmla="*/ 52 h 190"/>
                <a:gd name="T60" fmla="*/ 2 w 198"/>
                <a:gd name="T61" fmla="*/ 45 h 190"/>
                <a:gd name="T62" fmla="*/ 17 w 198"/>
                <a:gd name="T63" fmla="*/ 21 h 190"/>
                <a:gd name="T64" fmla="*/ 19 w 198"/>
                <a:gd name="T65" fmla="*/ 17 h 190"/>
                <a:gd name="T66" fmla="*/ 26 w 198"/>
                <a:gd name="T67" fmla="*/ 17 h 190"/>
                <a:gd name="T68" fmla="*/ 82 w 198"/>
                <a:gd name="T69" fmla="*/ 17 h 190"/>
                <a:gd name="T70" fmla="*/ 82 w 198"/>
                <a:gd name="T71" fmla="*/ 13 h 190"/>
                <a:gd name="T72" fmla="*/ 99 w 198"/>
                <a:gd name="T73" fmla="*/ 0 h 190"/>
                <a:gd name="T74" fmla="*/ 114 w 198"/>
                <a:gd name="T75" fmla="*/ 13 h 190"/>
                <a:gd name="T76" fmla="*/ 114 w 198"/>
                <a:gd name="T77" fmla="*/ 65 h 190"/>
                <a:gd name="T78" fmla="*/ 114 w 198"/>
                <a:gd name="T79" fmla="*/ 65 h 190"/>
                <a:gd name="T80" fmla="*/ 166 w 198"/>
                <a:gd name="T81" fmla="*/ 84 h 190"/>
                <a:gd name="T82" fmla="*/ 116 w 198"/>
                <a:gd name="T83" fmla="*/ 84 h 190"/>
                <a:gd name="T84" fmla="*/ 116 w 198"/>
                <a:gd name="T85" fmla="*/ 112 h 190"/>
                <a:gd name="T86" fmla="*/ 166 w 198"/>
                <a:gd name="T87" fmla="*/ 112 h 190"/>
                <a:gd name="T88" fmla="*/ 175 w 198"/>
                <a:gd name="T89" fmla="*/ 99 h 190"/>
                <a:gd name="T90" fmla="*/ 166 w 198"/>
                <a:gd name="T91" fmla="*/ 84 h 1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198" h="190">
                  <a:moveTo>
                    <a:pt x="80" y="39"/>
                  </a:moveTo>
                  <a:lnTo>
                    <a:pt x="32" y="39"/>
                  </a:lnTo>
                  <a:lnTo>
                    <a:pt x="24" y="52"/>
                  </a:lnTo>
                  <a:lnTo>
                    <a:pt x="32" y="65"/>
                  </a:lnTo>
                  <a:lnTo>
                    <a:pt x="80" y="65"/>
                  </a:lnTo>
                  <a:lnTo>
                    <a:pt x="80" y="39"/>
                  </a:lnTo>
                  <a:lnTo>
                    <a:pt x="80" y="39"/>
                  </a:lnTo>
                  <a:close/>
                  <a:moveTo>
                    <a:pt x="114" y="65"/>
                  </a:moveTo>
                  <a:lnTo>
                    <a:pt x="170" y="65"/>
                  </a:lnTo>
                  <a:lnTo>
                    <a:pt x="177" y="65"/>
                  </a:lnTo>
                  <a:lnTo>
                    <a:pt x="179" y="69"/>
                  </a:lnTo>
                  <a:lnTo>
                    <a:pt x="194" y="93"/>
                  </a:lnTo>
                  <a:lnTo>
                    <a:pt x="198" y="99"/>
                  </a:lnTo>
                  <a:lnTo>
                    <a:pt x="194" y="103"/>
                  </a:lnTo>
                  <a:lnTo>
                    <a:pt x="179" y="127"/>
                  </a:lnTo>
                  <a:lnTo>
                    <a:pt x="177" y="134"/>
                  </a:lnTo>
                  <a:lnTo>
                    <a:pt x="170" y="134"/>
                  </a:lnTo>
                  <a:lnTo>
                    <a:pt x="114" y="134"/>
                  </a:lnTo>
                  <a:lnTo>
                    <a:pt x="114" y="164"/>
                  </a:lnTo>
                  <a:lnTo>
                    <a:pt x="164" y="164"/>
                  </a:lnTo>
                  <a:lnTo>
                    <a:pt x="164" y="190"/>
                  </a:lnTo>
                  <a:lnTo>
                    <a:pt x="37" y="190"/>
                  </a:lnTo>
                  <a:lnTo>
                    <a:pt x="37" y="164"/>
                  </a:lnTo>
                  <a:lnTo>
                    <a:pt x="82" y="164"/>
                  </a:lnTo>
                  <a:lnTo>
                    <a:pt x="82" y="86"/>
                  </a:lnTo>
                  <a:lnTo>
                    <a:pt x="26" y="86"/>
                  </a:lnTo>
                  <a:lnTo>
                    <a:pt x="19" y="86"/>
                  </a:lnTo>
                  <a:lnTo>
                    <a:pt x="17" y="80"/>
                  </a:lnTo>
                  <a:lnTo>
                    <a:pt x="2" y="56"/>
                  </a:lnTo>
                  <a:lnTo>
                    <a:pt x="0" y="52"/>
                  </a:lnTo>
                  <a:lnTo>
                    <a:pt x="2" y="45"/>
                  </a:lnTo>
                  <a:lnTo>
                    <a:pt x="17" y="21"/>
                  </a:lnTo>
                  <a:lnTo>
                    <a:pt x="19" y="17"/>
                  </a:lnTo>
                  <a:lnTo>
                    <a:pt x="26" y="17"/>
                  </a:lnTo>
                  <a:lnTo>
                    <a:pt x="82" y="17"/>
                  </a:lnTo>
                  <a:lnTo>
                    <a:pt x="82" y="13"/>
                  </a:lnTo>
                  <a:lnTo>
                    <a:pt x="99" y="0"/>
                  </a:lnTo>
                  <a:lnTo>
                    <a:pt x="114" y="13"/>
                  </a:lnTo>
                  <a:lnTo>
                    <a:pt x="114" y="65"/>
                  </a:lnTo>
                  <a:lnTo>
                    <a:pt x="114" y="65"/>
                  </a:lnTo>
                  <a:close/>
                  <a:moveTo>
                    <a:pt x="166" y="84"/>
                  </a:moveTo>
                  <a:lnTo>
                    <a:pt x="116" y="84"/>
                  </a:lnTo>
                  <a:lnTo>
                    <a:pt x="116" y="112"/>
                  </a:lnTo>
                  <a:lnTo>
                    <a:pt x="166" y="112"/>
                  </a:lnTo>
                  <a:lnTo>
                    <a:pt x="175" y="99"/>
                  </a:lnTo>
                  <a:lnTo>
                    <a:pt x="166" y="84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cs typeface="+mn-ea"/>
                <a:sym typeface="+mn-lt"/>
              </a:endParaRPr>
            </a:p>
          </p:txBody>
        </p:sp>
        <p:sp>
          <p:nvSpPr>
            <p:cNvPr id="38" name="Freeform 129"/>
            <p:cNvSpPr>
              <a:spLocks noEditPoints="1"/>
            </p:cNvSpPr>
            <p:nvPr/>
          </p:nvSpPr>
          <p:spPr bwMode="auto">
            <a:xfrm>
              <a:off x="2485657" y="3610779"/>
              <a:ext cx="316777" cy="383568"/>
            </a:xfrm>
            <a:custGeom>
              <a:gdLst>
                <a:gd name="T0" fmla="*/ 0 w 77"/>
                <a:gd name="T1" fmla="*/ 85 h 93"/>
                <a:gd name="T2" fmla="*/ 30 w 77"/>
                <a:gd name="T3" fmla="*/ 20 h 93"/>
                <a:gd name="T4" fmla="*/ 38 w 77"/>
                <a:gd name="T5" fmla="*/ 26 h 93"/>
                <a:gd name="T6" fmla="*/ 39 w 77"/>
                <a:gd name="T7" fmla="*/ 27 h 93"/>
                <a:gd name="T8" fmla="*/ 39 w 77"/>
                <a:gd name="T9" fmla="*/ 27 h 93"/>
                <a:gd name="T10" fmla="*/ 40 w 77"/>
                <a:gd name="T11" fmla="*/ 27 h 93"/>
                <a:gd name="T12" fmla="*/ 40 w 77"/>
                <a:gd name="T13" fmla="*/ 28 h 93"/>
                <a:gd name="T14" fmla="*/ 40 w 77"/>
                <a:gd name="T15" fmla="*/ 28 h 93"/>
                <a:gd name="T16" fmla="*/ 41 w 77"/>
                <a:gd name="T17" fmla="*/ 28 h 93"/>
                <a:gd name="T18" fmla="*/ 41 w 77"/>
                <a:gd name="T19" fmla="*/ 29 h 93"/>
                <a:gd name="T20" fmla="*/ 42 w 77"/>
                <a:gd name="T21" fmla="*/ 29 h 93"/>
                <a:gd name="T22" fmla="*/ 42 w 77"/>
                <a:gd name="T23" fmla="*/ 29 h 93"/>
                <a:gd name="T24" fmla="*/ 43 w 77"/>
                <a:gd name="T25" fmla="*/ 29 h 93"/>
                <a:gd name="T26" fmla="*/ 43 w 77"/>
                <a:gd name="T27" fmla="*/ 30 h 93"/>
                <a:gd name="T28" fmla="*/ 43 w 77"/>
                <a:gd name="T29" fmla="*/ 30 h 93"/>
                <a:gd name="T30" fmla="*/ 48 w 77"/>
                <a:gd name="T31" fmla="*/ 33 h 93"/>
                <a:gd name="T32" fmla="*/ 48 w 77"/>
                <a:gd name="T33" fmla="*/ 33 h 93"/>
                <a:gd name="T34" fmla="*/ 49 w 77"/>
                <a:gd name="T35" fmla="*/ 34 h 93"/>
                <a:gd name="T36" fmla="*/ 49 w 77"/>
                <a:gd name="T37" fmla="*/ 34 h 93"/>
                <a:gd name="T38" fmla="*/ 50 w 77"/>
                <a:gd name="T39" fmla="*/ 34 h 93"/>
                <a:gd name="T40" fmla="*/ 50 w 77"/>
                <a:gd name="T41" fmla="*/ 35 h 93"/>
                <a:gd name="T42" fmla="*/ 50 w 77"/>
                <a:gd name="T43" fmla="*/ 35 h 93"/>
                <a:gd name="T44" fmla="*/ 51 w 77"/>
                <a:gd name="T45" fmla="*/ 35 h 93"/>
                <a:gd name="T46" fmla="*/ 51 w 77"/>
                <a:gd name="T47" fmla="*/ 36 h 93"/>
                <a:gd name="T48" fmla="*/ 52 w 77"/>
                <a:gd name="T49" fmla="*/ 36 h 93"/>
                <a:gd name="T50" fmla="*/ 52 w 77"/>
                <a:gd name="T51" fmla="*/ 36 h 93"/>
                <a:gd name="T52" fmla="*/ 53 w 77"/>
                <a:gd name="T53" fmla="*/ 37 h 93"/>
                <a:gd name="T54" fmla="*/ 53 w 77"/>
                <a:gd name="T55" fmla="*/ 37 h 93"/>
                <a:gd name="T56" fmla="*/ 48 w 77"/>
                <a:gd name="T57" fmla="*/ 79 h 93"/>
                <a:gd name="T58" fmla="*/ 7 w 77"/>
                <a:gd name="T59" fmla="*/ 91 h 93"/>
                <a:gd name="T60" fmla="*/ 35 w 77"/>
                <a:gd name="T61" fmla="*/ 64 h 93"/>
                <a:gd name="T62" fmla="*/ 19 w 77"/>
                <a:gd name="T63" fmla="*/ 53 h 93"/>
                <a:gd name="T64" fmla="*/ 3 w 77"/>
                <a:gd name="T65" fmla="*/ 88 h 93"/>
                <a:gd name="T66" fmla="*/ 73 w 77"/>
                <a:gd name="T67" fmla="*/ 93 h 93"/>
                <a:gd name="T68" fmla="*/ 54 w 77"/>
                <a:gd name="T69" fmla="*/ 83 h 93"/>
                <a:gd name="T70" fmla="*/ 69 w 77"/>
                <a:gd name="T71" fmla="*/ 42 h 93"/>
                <a:gd name="T72" fmla="*/ 34 w 77"/>
                <a:gd name="T73" fmla="*/ 0 h 93"/>
                <a:gd name="T74" fmla="*/ 69 w 77"/>
                <a:gd name="T75" fmla="*/ 42 h 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77" h="93">
                  <a:moveTo>
                    <a:pt x="3" y="88"/>
                  </a:moveTo>
                  <a:cubicBezTo>
                    <a:pt x="2" y="87"/>
                    <a:pt x="1" y="86"/>
                    <a:pt x="0" y="85"/>
                  </a:cubicBezTo>
                  <a:cubicBezTo>
                    <a:pt x="0" y="72"/>
                    <a:pt x="0" y="58"/>
                    <a:pt x="0" y="45"/>
                  </a:cubicBezTo>
                  <a:cubicBezTo>
                    <a:pt x="12" y="40"/>
                    <a:pt x="21" y="32"/>
                    <a:pt x="30" y="20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8" y="27"/>
                    <a:pt x="38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8"/>
                    <a:pt x="40" y="28"/>
                    <a:pt x="40" y="28"/>
                  </a:cubicBezTo>
                  <a:cubicBezTo>
                    <a:pt x="40" y="28"/>
                    <a:pt x="40" y="28"/>
                    <a:pt x="40" y="28"/>
                  </a:cubicBezTo>
                  <a:cubicBezTo>
                    <a:pt x="40" y="28"/>
                    <a:pt x="40" y="28"/>
                    <a:pt x="40" y="28"/>
                  </a:cubicBezTo>
                  <a:cubicBezTo>
                    <a:pt x="41" y="28"/>
                    <a:pt x="41" y="28"/>
                    <a:pt x="41" y="28"/>
                  </a:cubicBezTo>
                  <a:cubicBezTo>
                    <a:pt x="41" y="28"/>
                    <a:pt x="41" y="28"/>
                    <a:pt x="41" y="28"/>
                  </a:cubicBezTo>
                  <a:cubicBezTo>
                    <a:pt x="41" y="28"/>
                    <a:pt x="41" y="28"/>
                    <a:pt x="41" y="28"/>
                  </a:cubicBezTo>
                  <a:cubicBezTo>
                    <a:pt x="41" y="29"/>
                    <a:pt x="41" y="29"/>
                    <a:pt x="41" y="29"/>
                  </a:cubicBezTo>
                  <a:cubicBezTo>
                    <a:pt x="42" y="29"/>
                    <a:pt x="42" y="29"/>
                    <a:pt x="42" y="29"/>
                  </a:cubicBezTo>
                  <a:cubicBezTo>
                    <a:pt x="42" y="29"/>
                    <a:pt x="42" y="29"/>
                    <a:pt x="42" y="29"/>
                  </a:cubicBezTo>
                  <a:cubicBezTo>
                    <a:pt x="42" y="29"/>
                    <a:pt x="42" y="29"/>
                    <a:pt x="42" y="29"/>
                  </a:cubicBezTo>
                  <a:cubicBezTo>
                    <a:pt x="42" y="29"/>
                    <a:pt x="42" y="29"/>
                    <a:pt x="42" y="29"/>
                  </a:cubicBezTo>
                  <a:cubicBezTo>
                    <a:pt x="42" y="29"/>
                    <a:pt x="42" y="29"/>
                    <a:pt x="42" y="29"/>
                  </a:cubicBezTo>
                  <a:cubicBezTo>
                    <a:pt x="43" y="29"/>
                    <a:pt x="43" y="29"/>
                    <a:pt x="43" y="29"/>
                  </a:cubicBezTo>
                  <a:cubicBezTo>
                    <a:pt x="43" y="30"/>
                    <a:pt x="43" y="30"/>
                    <a:pt x="43" y="30"/>
                  </a:cubicBezTo>
                  <a:cubicBezTo>
                    <a:pt x="43" y="30"/>
                    <a:pt x="43" y="30"/>
                    <a:pt x="43" y="30"/>
                  </a:cubicBezTo>
                  <a:cubicBezTo>
                    <a:pt x="43" y="30"/>
                    <a:pt x="43" y="30"/>
                    <a:pt x="43" y="30"/>
                  </a:cubicBezTo>
                  <a:cubicBezTo>
                    <a:pt x="43" y="30"/>
                    <a:pt x="43" y="30"/>
                    <a:pt x="43" y="30"/>
                  </a:cubicBezTo>
                  <a:cubicBezTo>
                    <a:pt x="44" y="30"/>
                    <a:pt x="44" y="30"/>
                    <a:pt x="44" y="30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9" y="34"/>
                    <a:pt x="49" y="34"/>
                    <a:pt x="49" y="34"/>
                  </a:cubicBezTo>
                  <a:cubicBezTo>
                    <a:pt x="49" y="34"/>
                    <a:pt x="49" y="34"/>
                    <a:pt x="49" y="34"/>
                  </a:cubicBezTo>
                  <a:cubicBezTo>
                    <a:pt x="49" y="34"/>
                    <a:pt x="49" y="34"/>
                    <a:pt x="49" y="34"/>
                  </a:cubicBezTo>
                  <a:cubicBezTo>
                    <a:pt x="49" y="34"/>
                    <a:pt x="49" y="34"/>
                    <a:pt x="49" y="34"/>
                  </a:cubicBezTo>
                  <a:cubicBezTo>
                    <a:pt x="50" y="34"/>
                    <a:pt x="50" y="34"/>
                    <a:pt x="50" y="34"/>
                  </a:cubicBezTo>
                  <a:cubicBezTo>
                    <a:pt x="50" y="35"/>
                    <a:pt x="50" y="35"/>
                    <a:pt x="50" y="35"/>
                  </a:cubicBezTo>
                  <a:cubicBezTo>
                    <a:pt x="50" y="35"/>
                    <a:pt x="50" y="35"/>
                    <a:pt x="50" y="35"/>
                  </a:cubicBezTo>
                  <a:cubicBezTo>
                    <a:pt x="50" y="35"/>
                    <a:pt x="50" y="35"/>
                    <a:pt x="50" y="35"/>
                  </a:cubicBezTo>
                  <a:cubicBezTo>
                    <a:pt x="50" y="35"/>
                    <a:pt x="50" y="35"/>
                    <a:pt x="50" y="35"/>
                  </a:cubicBezTo>
                  <a:cubicBezTo>
                    <a:pt x="51" y="35"/>
                    <a:pt x="51" y="35"/>
                    <a:pt x="51" y="35"/>
                  </a:cubicBezTo>
                  <a:cubicBezTo>
                    <a:pt x="51" y="35"/>
                    <a:pt x="51" y="35"/>
                    <a:pt x="51" y="35"/>
                  </a:cubicBezTo>
                  <a:cubicBezTo>
                    <a:pt x="51" y="35"/>
                    <a:pt x="51" y="35"/>
                    <a:pt x="51" y="35"/>
                  </a:cubicBezTo>
                  <a:cubicBezTo>
                    <a:pt x="51" y="36"/>
                    <a:pt x="51" y="36"/>
                    <a:pt x="51" y="36"/>
                  </a:cubicBezTo>
                  <a:cubicBezTo>
                    <a:pt x="52" y="36"/>
                    <a:pt x="52" y="36"/>
                    <a:pt x="52" y="36"/>
                  </a:cubicBezTo>
                  <a:cubicBezTo>
                    <a:pt x="52" y="36"/>
                    <a:pt x="52" y="36"/>
                    <a:pt x="52" y="36"/>
                  </a:cubicBezTo>
                  <a:cubicBezTo>
                    <a:pt x="52" y="36"/>
                    <a:pt x="52" y="36"/>
                    <a:pt x="52" y="36"/>
                  </a:cubicBezTo>
                  <a:cubicBezTo>
                    <a:pt x="52" y="36"/>
                    <a:pt x="52" y="36"/>
                    <a:pt x="52" y="36"/>
                  </a:cubicBezTo>
                  <a:cubicBezTo>
                    <a:pt x="52" y="36"/>
                    <a:pt x="52" y="36"/>
                    <a:pt x="52" y="36"/>
                  </a:cubicBezTo>
                  <a:cubicBezTo>
                    <a:pt x="53" y="37"/>
                    <a:pt x="53" y="37"/>
                    <a:pt x="53" y="37"/>
                  </a:cubicBezTo>
                  <a:cubicBezTo>
                    <a:pt x="53" y="37"/>
                    <a:pt x="53" y="37"/>
                    <a:pt x="53" y="37"/>
                  </a:cubicBezTo>
                  <a:cubicBezTo>
                    <a:pt x="53" y="37"/>
                    <a:pt x="53" y="37"/>
                    <a:pt x="53" y="37"/>
                  </a:cubicBezTo>
                  <a:cubicBezTo>
                    <a:pt x="62" y="43"/>
                    <a:pt x="62" y="43"/>
                    <a:pt x="62" y="43"/>
                  </a:cubicBezTo>
                  <a:cubicBezTo>
                    <a:pt x="53" y="55"/>
                    <a:pt x="49" y="67"/>
                    <a:pt x="48" y="79"/>
                  </a:cubicBezTo>
                  <a:cubicBezTo>
                    <a:pt x="36" y="84"/>
                    <a:pt x="23" y="88"/>
                    <a:pt x="11" y="93"/>
                  </a:cubicBezTo>
                  <a:cubicBezTo>
                    <a:pt x="9" y="92"/>
                    <a:pt x="8" y="91"/>
                    <a:pt x="7" y="91"/>
                  </a:cubicBezTo>
                  <a:cubicBezTo>
                    <a:pt x="23" y="68"/>
                    <a:pt x="23" y="68"/>
                    <a:pt x="23" y="68"/>
                  </a:cubicBezTo>
                  <a:cubicBezTo>
                    <a:pt x="27" y="69"/>
                    <a:pt x="32" y="68"/>
                    <a:pt x="35" y="64"/>
                  </a:cubicBezTo>
                  <a:cubicBezTo>
                    <a:pt x="38" y="60"/>
                    <a:pt x="37" y="54"/>
                    <a:pt x="32" y="51"/>
                  </a:cubicBezTo>
                  <a:cubicBezTo>
                    <a:pt x="28" y="47"/>
                    <a:pt x="22" y="49"/>
                    <a:pt x="19" y="53"/>
                  </a:cubicBezTo>
                  <a:cubicBezTo>
                    <a:pt x="16" y="57"/>
                    <a:pt x="16" y="62"/>
                    <a:pt x="19" y="65"/>
                  </a:cubicBezTo>
                  <a:cubicBezTo>
                    <a:pt x="3" y="88"/>
                    <a:pt x="3" y="88"/>
                    <a:pt x="3" y="88"/>
                  </a:cubicBezTo>
                  <a:close/>
                  <a:moveTo>
                    <a:pt x="27" y="93"/>
                  </a:moveTo>
                  <a:cubicBezTo>
                    <a:pt x="73" y="93"/>
                    <a:pt x="73" y="93"/>
                    <a:pt x="73" y="93"/>
                  </a:cubicBezTo>
                  <a:cubicBezTo>
                    <a:pt x="73" y="83"/>
                    <a:pt x="73" y="83"/>
                    <a:pt x="73" y="83"/>
                  </a:cubicBezTo>
                  <a:cubicBezTo>
                    <a:pt x="54" y="83"/>
                    <a:pt x="54" y="83"/>
                    <a:pt x="54" y="83"/>
                  </a:cubicBezTo>
                  <a:cubicBezTo>
                    <a:pt x="27" y="93"/>
                    <a:pt x="27" y="93"/>
                    <a:pt x="27" y="93"/>
                  </a:cubicBezTo>
                  <a:close/>
                  <a:moveTo>
                    <a:pt x="69" y="42"/>
                  </a:moveTo>
                  <a:cubicBezTo>
                    <a:pt x="77" y="31"/>
                    <a:pt x="77" y="31"/>
                    <a:pt x="77" y="31"/>
                  </a:cubicBezTo>
                  <a:cubicBezTo>
                    <a:pt x="34" y="0"/>
                    <a:pt x="34" y="0"/>
                    <a:pt x="34" y="0"/>
                  </a:cubicBezTo>
                  <a:cubicBezTo>
                    <a:pt x="26" y="12"/>
                    <a:pt x="26" y="12"/>
                    <a:pt x="26" y="12"/>
                  </a:cubicBezTo>
                  <a:lnTo>
                    <a:pt x="69" y="42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cs typeface="+mn-ea"/>
                <a:sym typeface="+mn-lt"/>
              </a:endParaRPr>
            </a:p>
          </p:txBody>
        </p:sp>
        <p:sp>
          <p:nvSpPr>
            <p:cNvPr id="39" name="Freeform 130"/>
            <p:cNvSpPr>
              <a:spLocks noEditPoints="1"/>
            </p:cNvSpPr>
            <p:nvPr/>
          </p:nvSpPr>
          <p:spPr bwMode="auto">
            <a:xfrm>
              <a:off x="2515329" y="4895190"/>
              <a:ext cx="332043" cy="459900"/>
            </a:xfrm>
            <a:custGeom>
              <a:gdLst>
                <a:gd name="T0" fmla="*/ 62 w 81"/>
                <a:gd name="T1" fmla="*/ 37 h 112"/>
                <a:gd name="T2" fmla="*/ 74 w 81"/>
                <a:gd name="T3" fmla="*/ 36 h 112"/>
                <a:gd name="T4" fmla="*/ 69 w 81"/>
                <a:gd name="T5" fmla="*/ 43 h 112"/>
                <a:gd name="T6" fmla="*/ 69 w 81"/>
                <a:gd name="T7" fmla="*/ 100 h 112"/>
                <a:gd name="T8" fmla="*/ 12 w 81"/>
                <a:gd name="T9" fmla="*/ 100 h 112"/>
                <a:gd name="T10" fmla="*/ 12 w 81"/>
                <a:gd name="T11" fmla="*/ 43 h 112"/>
                <a:gd name="T12" fmla="*/ 36 w 81"/>
                <a:gd name="T13" fmla="*/ 27 h 112"/>
                <a:gd name="T14" fmla="*/ 29 w 81"/>
                <a:gd name="T15" fmla="*/ 21 h 112"/>
                <a:gd name="T16" fmla="*/ 22 w 81"/>
                <a:gd name="T17" fmla="*/ 12 h 112"/>
                <a:gd name="T18" fmla="*/ 41 w 81"/>
                <a:gd name="T19" fmla="*/ 0 h 112"/>
                <a:gd name="T20" fmla="*/ 59 w 81"/>
                <a:gd name="T21" fmla="*/ 12 h 112"/>
                <a:gd name="T22" fmla="*/ 52 w 81"/>
                <a:gd name="T23" fmla="*/ 21 h 112"/>
                <a:gd name="T24" fmla="*/ 45 w 81"/>
                <a:gd name="T25" fmla="*/ 27 h 112"/>
                <a:gd name="T26" fmla="*/ 29 w 81"/>
                <a:gd name="T27" fmla="*/ 15 h 112"/>
                <a:gd name="T28" fmla="*/ 52 w 81"/>
                <a:gd name="T29" fmla="*/ 14 h 112"/>
                <a:gd name="T30" fmla="*/ 53 w 81"/>
                <a:gd name="T31" fmla="*/ 12 h 112"/>
                <a:gd name="T32" fmla="*/ 41 w 81"/>
                <a:gd name="T33" fmla="*/ 5 h 112"/>
                <a:gd name="T34" fmla="*/ 28 w 81"/>
                <a:gd name="T35" fmla="*/ 12 h 112"/>
                <a:gd name="T36" fmla="*/ 20 w 81"/>
                <a:gd name="T37" fmla="*/ 53 h 112"/>
                <a:gd name="T38" fmla="*/ 27 w 81"/>
                <a:gd name="T39" fmla="*/ 56 h 112"/>
                <a:gd name="T40" fmla="*/ 20 w 81"/>
                <a:gd name="T41" fmla="*/ 53 h 112"/>
                <a:gd name="T42" fmla="*/ 27 w 81"/>
                <a:gd name="T43" fmla="*/ 87 h 112"/>
                <a:gd name="T44" fmla="*/ 20 w 81"/>
                <a:gd name="T45" fmla="*/ 90 h 112"/>
                <a:gd name="T46" fmla="*/ 61 w 81"/>
                <a:gd name="T47" fmla="*/ 90 h 112"/>
                <a:gd name="T48" fmla="*/ 54 w 81"/>
                <a:gd name="T49" fmla="*/ 87 h 112"/>
                <a:gd name="T50" fmla="*/ 61 w 81"/>
                <a:gd name="T51" fmla="*/ 90 h 112"/>
                <a:gd name="T52" fmla="*/ 61 w 81"/>
                <a:gd name="T53" fmla="*/ 70 h 112"/>
                <a:gd name="T54" fmla="*/ 68 w 81"/>
                <a:gd name="T55" fmla="*/ 73 h 112"/>
                <a:gd name="T56" fmla="*/ 42 w 81"/>
                <a:gd name="T57" fmla="*/ 99 h 112"/>
                <a:gd name="T58" fmla="*/ 39 w 81"/>
                <a:gd name="T59" fmla="*/ 92 h 112"/>
                <a:gd name="T60" fmla="*/ 42 w 81"/>
                <a:gd name="T61" fmla="*/ 99 h 112"/>
                <a:gd name="T62" fmla="*/ 20 w 81"/>
                <a:gd name="T63" fmla="*/ 73 h 112"/>
                <a:gd name="T64" fmla="*/ 13 w 81"/>
                <a:gd name="T65" fmla="*/ 70 h 112"/>
                <a:gd name="T66" fmla="*/ 39 w 81"/>
                <a:gd name="T67" fmla="*/ 44 h 112"/>
                <a:gd name="T68" fmla="*/ 42 w 81"/>
                <a:gd name="T69" fmla="*/ 51 h 112"/>
                <a:gd name="T70" fmla="*/ 39 w 81"/>
                <a:gd name="T71" fmla="*/ 44 h 112"/>
                <a:gd name="T72" fmla="*/ 45 w 81"/>
                <a:gd name="T73" fmla="*/ 68 h 112"/>
                <a:gd name="T74" fmla="*/ 54 w 81"/>
                <a:gd name="T75" fmla="*/ 49 h 112"/>
                <a:gd name="T76" fmla="*/ 38 w 81"/>
                <a:gd name="T77" fmla="*/ 67 h 112"/>
                <a:gd name="T78" fmla="*/ 43 w 81"/>
                <a:gd name="T79" fmla="*/ 78 h 112"/>
                <a:gd name="T80" fmla="*/ 58 w 81"/>
                <a:gd name="T81" fmla="*/ 82 h 112"/>
                <a:gd name="T82" fmla="*/ 46 w 81"/>
                <a:gd name="T83" fmla="*/ 73 h 112"/>
                <a:gd name="T84" fmla="*/ 61 w 81"/>
                <a:gd name="T85" fmla="*/ 51 h 112"/>
                <a:gd name="T86" fmla="*/ 20 w 81"/>
                <a:gd name="T87" fmla="*/ 51 h 112"/>
                <a:gd name="T88" fmla="*/ 20 w 81"/>
                <a:gd name="T89" fmla="*/ 92 h 112"/>
                <a:gd name="T90" fmla="*/ 61 w 81"/>
                <a:gd name="T91" fmla="*/ 92 h 112"/>
                <a:gd name="T92" fmla="*/ 61 w 81"/>
                <a:gd name="T93" fmla="*/ 51 h 11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81" h="112">
                  <a:moveTo>
                    <a:pt x="45" y="31"/>
                  </a:moveTo>
                  <a:cubicBezTo>
                    <a:pt x="51" y="32"/>
                    <a:pt x="57" y="34"/>
                    <a:pt x="62" y="37"/>
                  </a:cubicBezTo>
                  <a:cubicBezTo>
                    <a:pt x="68" y="31"/>
                    <a:pt x="68" y="31"/>
                    <a:pt x="68" y="31"/>
                  </a:cubicBezTo>
                  <a:cubicBezTo>
                    <a:pt x="74" y="36"/>
                    <a:pt x="74" y="36"/>
                    <a:pt x="74" y="36"/>
                  </a:cubicBezTo>
                  <a:cubicBezTo>
                    <a:pt x="69" y="42"/>
                    <a:pt x="69" y="42"/>
                    <a:pt x="69" y="42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77" y="50"/>
                    <a:pt x="81" y="60"/>
                    <a:pt x="81" y="72"/>
                  </a:cubicBezTo>
                  <a:cubicBezTo>
                    <a:pt x="81" y="83"/>
                    <a:pt x="77" y="93"/>
                    <a:pt x="69" y="100"/>
                  </a:cubicBezTo>
                  <a:cubicBezTo>
                    <a:pt x="62" y="108"/>
                    <a:pt x="52" y="112"/>
                    <a:pt x="41" y="112"/>
                  </a:cubicBezTo>
                  <a:cubicBezTo>
                    <a:pt x="29" y="112"/>
                    <a:pt x="19" y="108"/>
                    <a:pt x="12" y="100"/>
                  </a:cubicBezTo>
                  <a:cubicBezTo>
                    <a:pt x="5" y="93"/>
                    <a:pt x="0" y="83"/>
                    <a:pt x="0" y="72"/>
                  </a:cubicBezTo>
                  <a:cubicBezTo>
                    <a:pt x="0" y="60"/>
                    <a:pt x="5" y="50"/>
                    <a:pt x="12" y="43"/>
                  </a:cubicBezTo>
                  <a:cubicBezTo>
                    <a:pt x="18" y="37"/>
                    <a:pt x="27" y="32"/>
                    <a:pt x="36" y="31"/>
                  </a:cubicBezTo>
                  <a:cubicBezTo>
                    <a:pt x="36" y="27"/>
                    <a:pt x="36" y="27"/>
                    <a:pt x="36" y="27"/>
                  </a:cubicBezTo>
                  <a:cubicBezTo>
                    <a:pt x="29" y="27"/>
                    <a:pt x="29" y="27"/>
                    <a:pt x="29" y="27"/>
                  </a:cubicBezTo>
                  <a:cubicBezTo>
                    <a:pt x="29" y="21"/>
                    <a:pt x="29" y="21"/>
                    <a:pt x="29" y="21"/>
                  </a:cubicBezTo>
                  <a:cubicBezTo>
                    <a:pt x="29" y="21"/>
                    <a:pt x="29" y="21"/>
                    <a:pt x="28" y="21"/>
                  </a:cubicBezTo>
                  <a:cubicBezTo>
                    <a:pt x="25" y="19"/>
                    <a:pt x="22" y="15"/>
                    <a:pt x="22" y="12"/>
                  </a:cubicBezTo>
                  <a:cubicBezTo>
                    <a:pt x="22" y="8"/>
                    <a:pt x="25" y="5"/>
                    <a:pt x="28" y="3"/>
                  </a:cubicBezTo>
                  <a:cubicBezTo>
                    <a:pt x="32" y="1"/>
                    <a:pt x="36" y="0"/>
                    <a:pt x="41" y="0"/>
                  </a:cubicBezTo>
                  <a:cubicBezTo>
                    <a:pt x="45" y="0"/>
                    <a:pt x="50" y="1"/>
                    <a:pt x="53" y="3"/>
                  </a:cubicBezTo>
                  <a:cubicBezTo>
                    <a:pt x="57" y="5"/>
                    <a:pt x="59" y="8"/>
                    <a:pt x="59" y="12"/>
                  </a:cubicBezTo>
                  <a:cubicBezTo>
                    <a:pt x="59" y="15"/>
                    <a:pt x="57" y="19"/>
                    <a:pt x="53" y="21"/>
                  </a:cubicBezTo>
                  <a:cubicBezTo>
                    <a:pt x="53" y="21"/>
                    <a:pt x="52" y="21"/>
                    <a:pt x="52" y="21"/>
                  </a:cubicBezTo>
                  <a:cubicBezTo>
                    <a:pt x="52" y="27"/>
                    <a:pt x="52" y="27"/>
                    <a:pt x="52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31"/>
                    <a:pt x="45" y="31"/>
                    <a:pt x="45" y="31"/>
                  </a:cubicBezTo>
                  <a:close/>
                  <a:moveTo>
                    <a:pt x="29" y="15"/>
                  </a:moveTo>
                  <a:cubicBezTo>
                    <a:pt x="29" y="14"/>
                    <a:pt x="29" y="14"/>
                    <a:pt x="29" y="14"/>
                  </a:cubicBezTo>
                  <a:cubicBezTo>
                    <a:pt x="52" y="14"/>
                    <a:pt x="52" y="14"/>
                    <a:pt x="52" y="14"/>
                  </a:cubicBezTo>
                  <a:cubicBezTo>
                    <a:pt x="52" y="15"/>
                    <a:pt x="52" y="15"/>
                    <a:pt x="52" y="15"/>
                  </a:cubicBezTo>
                  <a:cubicBezTo>
                    <a:pt x="53" y="14"/>
                    <a:pt x="53" y="13"/>
                    <a:pt x="53" y="12"/>
                  </a:cubicBezTo>
                  <a:cubicBezTo>
                    <a:pt x="53" y="10"/>
                    <a:pt x="52" y="9"/>
                    <a:pt x="50" y="8"/>
                  </a:cubicBezTo>
                  <a:cubicBezTo>
                    <a:pt x="48" y="6"/>
                    <a:pt x="44" y="5"/>
                    <a:pt x="41" y="5"/>
                  </a:cubicBezTo>
                  <a:cubicBezTo>
                    <a:pt x="37" y="5"/>
                    <a:pt x="33" y="6"/>
                    <a:pt x="31" y="8"/>
                  </a:cubicBezTo>
                  <a:cubicBezTo>
                    <a:pt x="29" y="9"/>
                    <a:pt x="28" y="10"/>
                    <a:pt x="28" y="12"/>
                  </a:cubicBezTo>
                  <a:cubicBezTo>
                    <a:pt x="28" y="13"/>
                    <a:pt x="28" y="14"/>
                    <a:pt x="29" y="15"/>
                  </a:cubicBezTo>
                  <a:close/>
                  <a:moveTo>
                    <a:pt x="20" y="53"/>
                  </a:moveTo>
                  <a:cubicBezTo>
                    <a:pt x="25" y="58"/>
                    <a:pt x="25" y="58"/>
                    <a:pt x="25" y="58"/>
                  </a:cubicBezTo>
                  <a:cubicBezTo>
                    <a:pt x="27" y="56"/>
                    <a:pt x="27" y="56"/>
                    <a:pt x="27" y="56"/>
                  </a:cubicBezTo>
                  <a:cubicBezTo>
                    <a:pt x="22" y="51"/>
                    <a:pt x="22" y="51"/>
                    <a:pt x="22" y="51"/>
                  </a:cubicBezTo>
                  <a:cubicBezTo>
                    <a:pt x="20" y="53"/>
                    <a:pt x="20" y="53"/>
                    <a:pt x="20" y="53"/>
                  </a:cubicBezTo>
                  <a:close/>
                  <a:moveTo>
                    <a:pt x="22" y="92"/>
                  </a:moveTo>
                  <a:cubicBezTo>
                    <a:pt x="27" y="87"/>
                    <a:pt x="27" y="87"/>
                    <a:pt x="27" y="87"/>
                  </a:cubicBezTo>
                  <a:cubicBezTo>
                    <a:pt x="25" y="85"/>
                    <a:pt x="25" y="85"/>
                    <a:pt x="25" y="85"/>
                  </a:cubicBezTo>
                  <a:cubicBezTo>
                    <a:pt x="20" y="90"/>
                    <a:pt x="20" y="90"/>
                    <a:pt x="20" y="90"/>
                  </a:cubicBezTo>
                  <a:cubicBezTo>
                    <a:pt x="22" y="92"/>
                    <a:pt x="22" y="92"/>
                    <a:pt x="22" y="92"/>
                  </a:cubicBezTo>
                  <a:close/>
                  <a:moveTo>
                    <a:pt x="61" y="90"/>
                  </a:moveTo>
                  <a:cubicBezTo>
                    <a:pt x="56" y="85"/>
                    <a:pt x="56" y="85"/>
                    <a:pt x="56" y="85"/>
                  </a:cubicBezTo>
                  <a:cubicBezTo>
                    <a:pt x="54" y="87"/>
                    <a:pt x="54" y="87"/>
                    <a:pt x="54" y="87"/>
                  </a:cubicBezTo>
                  <a:cubicBezTo>
                    <a:pt x="59" y="92"/>
                    <a:pt x="59" y="92"/>
                    <a:pt x="59" y="92"/>
                  </a:cubicBezTo>
                  <a:cubicBezTo>
                    <a:pt x="61" y="90"/>
                    <a:pt x="61" y="90"/>
                    <a:pt x="61" y="90"/>
                  </a:cubicBezTo>
                  <a:close/>
                  <a:moveTo>
                    <a:pt x="68" y="70"/>
                  </a:moveTo>
                  <a:cubicBezTo>
                    <a:pt x="61" y="70"/>
                    <a:pt x="61" y="70"/>
                    <a:pt x="61" y="70"/>
                  </a:cubicBezTo>
                  <a:cubicBezTo>
                    <a:pt x="61" y="73"/>
                    <a:pt x="61" y="73"/>
                    <a:pt x="61" y="73"/>
                  </a:cubicBezTo>
                  <a:cubicBezTo>
                    <a:pt x="68" y="73"/>
                    <a:pt x="68" y="73"/>
                    <a:pt x="68" y="73"/>
                  </a:cubicBezTo>
                  <a:cubicBezTo>
                    <a:pt x="68" y="70"/>
                    <a:pt x="68" y="70"/>
                    <a:pt x="68" y="70"/>
                  </a:cubicBezTo>
                  <a:close/>
                  <a:moveTo>
                    <a:pt x="42" y="99"/>
                  </a:moveTo>
                  <a:cubicBezTo>
                    <a:pt x="42" y="92"/>
                    <a:pt x="42" y="92"/>
                    <a:pt x="42" y="92"/>
                  </a:cubicBezTo>
                  <a:cubicBezTo>
                    <a:pt x="39" y="92"/>
                    <a:pt x="39" y="92"/>
                    <a:pt x="39" y="92"/>
                  </a:cubicBezTo>
                  <a:cubicBezTo>
                    <a:pt x="39" y="99"/>
                    <a:pt x="39" y="99"/>
                    <a:pt x="39" y="99"/>
                  </a:cubicBezTo>
                  <a:cubicBezTo>
                    <a:pt x="42" y="99"/>
                    <a:pt x="42" y="99"/>
                    <a:pt x="42" y="99"/>
                  </a:cubicBezTo>
                  <a:close/>
                  <a:moveTo>
                    <a:pt x="13" y="73"/>
                  </a:moveTo>
                  <a:cubicBezTo>
                    <a:pt x="20" y="73"/>
                    <a:pt x="20" y="73"/>
                    <a:pt x="20" y="73"/>
                  </a:cubicBezTo>
                  <a:cubicBezTo>
                    <a:pt x="20" y="70"/>
                    <a:pt x="20" y="70"/>
                    <a:pt x="20" y="70"/>
                  </a:cubicBezTo>
                  <a:cubicBezTo>
                    <a:pt x="13" y="70"/>
                    <a:pt x="13" y="70"/>
                    <a:pt x="13" y="70"/>
                  </a:cubicBezTo>
                  <a:cubicBezTo>
                    <a:pt x="13" y="73"/>
                    <a:pt x="13" y="73"/>
                    <a:pt x="13" y="73"/>
                  </a:cubicBezTo>
                  <a:close/>
                  <a:moveTo>
                    <a:pt x="39" y="44"/>
                  </a:moveTo>
                  <a:cubicBezTo>
                    <a:pt x="39" y="51"/>
                    <a:pt x="39" y="51"/>
                    <a:pt x="39" y="51"/>
                  </a:cubicBezTo>
                  <a:cubicBezTo>
                    <a:pt x="42" y="51"/>
                    <a:pt x="42" y="51"/>
                    <a:pt x="42" y="51"/>
                  </a:cubicBezTo>
                  <a:cubicBezTo>
                    <a:pt x="42" y="44"/>
                    <a:pt x="42" y="44"/>
                    <a:pt x="42" y="44"/>
                  </a:cubicBezTo>
                  <a:cubicBezTo>
                    <a:pt x="39" y="44"/>
                    <a:pt x="39" y="44"/>
                    <a:pt x="39" y="44"/>
                  </a:cubicBezTo>
                  <a:close/>
                  <a:moveTo>
                    <a:pt x="46" y="70"/>
                  </a:moveTo>
                  <a:cubicBezTo>
                    <a:pt x="45" y="69"/>
                    <a:pt x="45" y="69"/>
                    <a:pt x="45" y="68"/>
                  </a:cubicBezTo>
                  <a:cubicBezTo>
                    <a:pt x="49" y="63"/>
                    <a:pt x="53" y="57"/>
                    <a:pt x="57" y="51"/>
                  </a:cubicBezTo>
                  <a:cubicBezTo>
                    <a:pt x="56" y="50"/>
                    <a:pt x="55" y="49"/>
                    <a:pt x="54" y="49"/>
                  </a:cubicBezTo>
                  <a:cubicBezTo>
                    <a:pt x="49" y="54"/>
                    <a:pt x="45" y="60"/>
                    <a:pt x="41" y="67"/>
                  </a:cubicBezTo>
                  <a:cubicBezTo>
                    <a:pt x="40" y="66"/>
                    <a:pt x="39" y="66"/>
                    <a:pt x="38" y="67"/>
                  </a:cubicBezTo>
                  <a:cubicBezTo>
                    <a:pt x="35" y="68"/>
                    <a:pt x="33" y="72"/>
                    <a:pt x="35" y="75"/>
                  </a:cubicBezTo>
                  <a:cubicBezTo>
                    <a:pt x="36" y="78"/>
                    <a:pt x="40" y="79"/>
                    <a:pt x="43" y="78"/>
                  </a:cubicBezTo>
                  <a:cubicBezTo>
                    <a:pt x="43" y="78"/>
                    <a:pt x="43" y="77"/>
                    <a:pt x="44" y="77"/>
                  </a:cubicBezTo>
                  <a:cubicBezTo>
                    <a:pt x="48" y="79"/>
                    <a:pt x="53" y="81"/>
                    <a:pt x="58" y="82"/>
                  </a:cubicBezTo>
                  <a:cubicBezTo>
                    <a:pt x="58" y="80"/>
                    <a:pt x="59" y="79"/>
                    <a:pt x="59" y="78"/>
                  </a:cubicBezTo>
                  <a:cubicBezTo>
                    <a:pt x="55" y="76"/>
                    <a:pt x="51" y="74"/>
                    <a:pt x="46" y="73"/>
                  </a:cubicBezTo>
                  <a:cubicBezTo>
                    <a:pt x="46" y="72"/>
                    <a:pt x="46" y="71"/>
                    <a:pt x="46" y="70"/>
                  </a:cubicBezTo>
                  <a:close/>
                  <a:moveTo>
                    <a:pt x="61" y="51"/>
                  </a:moveTo>
                  <a:cubicBezTo>
                    <a:pt x="56" y="45"/>
                    <a:pt x="49" y="42"/>
                    <a:pt x="41" y="42"/>
                  </a:cubicBezTo>
                  <a:cubicBezTo>
                    <a:pt x="32" y="42"/>
                    <a:pt x="25" y="45"/>
                    <a:pt x="20" y="51"/>
                  </a:cubicBezTo>
                  <a:cubicBezTo>
                    <a:pt x="14" y="56"/>
                    <a:pt x="11" y="63"/>
                    <a:pt x="11" y="72"/>
                  </a:cubicBezTo>
                  <a:cubicBezTo>
                    <a:pt x="11" y="80"/>
                    <a:pt x="14" y="87"/>
                    <a:pt x="20" y="92"/>
                  </a:cubicBezTo>
                  <a:cubicBezTo>
                    <a:pt x="25" y="98"/>
                    <a:pt x="32" y="101"/>
                    <a:pt x="41" y="101"/>
                  </a:cubicBezTo>
                  <a:cubicBezTo>
                    <a:pt x="49" y="101"/>
                    <a:pt x="56" y="98"/>
                    <a:pt x="61" y="92"/>
                  </a:cubicBezTo>
                  <a:cubicBezTo>
                    <a:pt x="67" y="87"/>
                    <a:pt x="70" y="80"/>
                    <a:pt x="70" y="72"/>
                  </a:cubicBezTo>
                  <a:cubicBezTo>
                    <a:pt x="70" y="63"/>
                    <a:pt x="67" y="56"/>
                    <a:pt x="61" y="5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cs typeface="+mn-ea"/>
                <a:sym typeface="+mn-lt"/>
              </a:endParaRPr>
            </a:p>
          </p:txBody>
        </p:sp>
        <p:sp>
          <p:nvSpPr>
            <p:cNvPr id="40" name="Freeform 131"/>
            <p:cNvSpPr>
              <a:spLocks noEditPoints="1"/>
            </p:cNvSpPr>
            <p:nvPr/>
          </p:nvSpPr>
          <p:spPr bwMode="auto">
            <a:xfrm>
              <a:off x="3520659" y="4988680"/>
              <a:ext cx="395017" cy="416009"/>
            </a:xfrm>
            <a:custGeom>
              <a:gdLst>
                <a:gd name="T0" fmla="*/ 20 w 96"/>
                <a:gd name="T1" fmla="*/ 86 h 101"/>
                <a:gd name="T2" fmla="*/ 7 w 96"/>
                <a:gd name="T3" fmla="*/ 58 h 101"/>
                <a:gd name="T4" fmla="*/ 18 w 96"/>
                <a:gd name="T5" fmla="*/ 29 h 101"/>
                <a:gd name="T6" fmla="*/ 42 w 96"/>
                <a:gd name="T7" fmla="*/ 17 h 101"/>
                <a:gd name="T8" fmla="*/ 41 w 96"/>
                <a:gd name="T9" fmla="*/ 9 h 101"/>
                <a:gd name="T10" fmla="*/ 36 w 96"/>
                <a:gd name="T11" fmla="*/ 10 h 101"/>
                <a:gd name="T12" fmla="*/ 35 w 96"/>
                <a:gd name="T13" fmla="*/ 5 h 101"/>
                <a:gd name="T14" fmla="*/ 48 w 96"/>
                <a:gd name="T15" fmla="*/ 3 h 101"/>
                <a:gd name="T16" fmla="*/ 49 w 96"/>
                <a:gd name="T17" fmla="*/ 8 h 101"/>
                <a:gd name="T18" fmla="*/ 44 w 96"/>
                <a:gd name="T19" fmla="*/ 9 h 101"/>
                <a:gd name="T20" fmla="*/ 46 w 96"/>
                <a:gd name="T21" fmla="*/ 16 h 101"/>
                <a:gd name="T22" fmla="*/ 74 w 96"/>
                <a:gd name="T23" fmla="*/ 27 h 101"/>
                <a:gd name="T24" fmla="*/ 87 w 96"/>
                <a:gd name="T25" fmla="*/ 54 h 101"/>
                <a:gd name="T26" fmla="*/ 77 w 96"/>
                <a:gd name="T27" fmla="*/ 83 h 101"/>
                <a:gd name="T28" fmla="*/ 75 w 96"/>
                <a:gd name="T29" fmla="*/ 85 h 101"/>
                <a:gd name="T30" fmla="*/ 79 w 96"/>
                <a:gd name="T31" fmla="*/ 101 h 101"/>
                <a:gd name="T32" fmla="*/ 74 w 96"/>
                <a:gd name="T33" fmla="*/ 101 h 101"/>
                <a:gd name="T34" fmla="*/ 63 w 96"/>
                <a:gd name="T35" fmla="*/ 93 h 101"/>
                <a:gd name="T36" fmla="*/ 49 w 96"/>
                <a:gd name="T37" fmla="*/ 96 h 101"/>
                <a:gd name="T38" fmla="*/ 32 w 96"/>
                <a:gd name="T39" fmla="*/ 93 h 101"/>
                <a:gd name="T40" fmla="*/ 22 w 96"/>
                <a:gd name="T41" fmla="*/ 101 h 101"/>
                <a:gd name="T42" fmla="*/ 17 w 96"/>
                <a:gd name="T43" fmla="*/ 101 h 101"/>
                <a:gd name="T44" fmla="*/ 21 w 96"/>
                <a:gd name="T45" fmla="*/ 86 h 101"/>
                <a:gd name="T46" fmla="*/ 20 w 96"/>
                <a:gd name="T47" fmla="*/ 86 h 101"/>
                <a:gd name="T48" fmla="*/ 82 w 96"/>
                <a:gd name="T49" fmla="*/ 6 h 101"/>
                <a:gd name="T50" fmla="*/ 60 w 96"/>
                <a:gd name="T51" fmla="*/ 11 h 101"/>
                <a:gd name="T52" fmla="*/ 92 w 96"/>
                <a:gd name="T53" fmla="*/ 31 h 101"/>
                <a:gd name="T54" fmla="*/ 88 w 96"/>
                <a:gd name="T55" fmla="*/ 9 h 101"/>
                <a:gd name="T56" fmla="*/ 92 w 96"/>
                <a:gd name="T57" fmla="*/ 3 h 101"/>
                <a:gd name="T58" fmla="*/ 86 w 96"/>
                <a:gd name="T59" fmla="*/ 0 h 101"/>
                <a:gd name="T60" fmla="*/ 82 w 96"/>
                <a:gd name="T61" fmla="*/ 6 h 101"/>
                <a:gd name="T62" fmla="*/ 14 w 96"/>
                <a:gd name="T63" fmla="*/ 6 h 101"/>
                <a:gd name="T64" fmla="*/ 10 w 96"/>
                <a:gd name="T65" fmla="*/ 0 h 101"/>
                <a:gd name="T66" fmla="*/ 4 w 96"/>
                <a:gd name="T67" fmla="*/ 3 h 101"/>
                <a:gd name="T68" fmla="*/ 8 w 96"/>
                <a:gd name="T69" fmla="*/ 9 h 101"/>
                <a:gd name="T70" fmla="*/ 4 w 96"/>
                <a:gd name="T71" fmla="*/ 31 h 101"/>
                <a:gd name="T72" fmla="*/ 36 w 96"/>
                <a:gd name="T73" fmla="*/ 11 h 101"/>
                <a:gd name="T74" fmla="*/ 14 w 96"/>
                <a:gd name="T75" fmla="*/ 6 h 101"/>
                <a:gd name="T76" fmla="*/ 43 w 96"/>
                <a:gd name="T77" fmla="*/ 54 h 101"/>
                <a:gd name="T78" fmla="*/ 42 w 96"/>
                <a:gd name="T79" fmla="*/ 56 h 101"/>
                <a:gd name="T80" fmla="*/ 22 w 96"/>
                <a:gd name="T81" fmla="*/ 61 h 101"/>
                <a:gd name="T82" fmla="*/ 22 w 96"/>
                <a:gd name="T83" fmla="*/ 64 h 101"/>
                <a:gd name="T84" fmla="*/ 43 w 96"/>
                <a:gd name="T85" fmla="*/ 59 h 101"/>
                <a:gd name="T86" fmla="*/ 46 w 96"/>
                <a:gd name="T87" fmla="*/ 61 h 101"/>
                <a:gd name="T88" fmla="*/ 54 w 96"/>
                <a:gd name="T89" fmla="*/ 58 h 101"/>
                <a:gd name="T90" fmla="*/ 50 w 96"/>
                <a:gd name="T91" fmla="*/ 50 h 101"/>
                <a:gd name="T92" fmla="*/ 49 w 96"/>
                <a:gd name="T93" fmla="*/ 50 h 101"/>
                <a:gd name="T94" fmla="*/ 41 w 96"/>
                <a:gd name="T95" fmla="*/ 37 h 101"/>
                <a:gd name="T96" fmla="*/ 38 w 96"/>
                <a:gd name="T97" fmla="*/ 39 h 101"/>
                <a:gd name="T98" fmla="*/ 44 w 96"/>
                <a:gd name="T99" fmla="*/ 52 h 101"/>
                <a:gd name="T100" fmla="*/ 43 w 96"/>
                <a:gd name="T101" fmla="*/ 54 h 101"/>
                <a:gd name="T102" fmla="*/ 18 w 96"/>
                <a:gd name="T103" fmla="*/ 58 h 101"/>
                <a:gd name="T104" fmla="*/ 28 w 96"/>
                <a:gd name="T105" fmla="*/ 78 h 101"/>
                <a:gd name="T106" fmla="*/ 49 w 96"/>
                <a:gd name="T107" fmla="*/ 85 h 101"/>
                <a:gd name="T108" fmla="*/ 69 w 96"/>
                <a:gd name="T109" fmla="*/ 76 h 101"/>
                <a:gd name="T110" fmla="*/ 76 w 96"/>
                <a:gd name="T111" fmla="*/ 55 h 101"/>
                <a:gd name="T112" fmla="*/ 67 w 96"/>
                <a:gd name="T113" fmla="*/ 35 h 101"/>
                <a:gd name="T114" fmla="*/ 46 w 96"/>
                <a:gd name="T115" fmla="*/ 27 h 101"/>
                <a:gd name="T116" fmla="*/ 26 w 96"/>
                <a:gd name="T117" fmla="*/ 37 h 101"/>
                <a:gd name="T118" fmla="*/ 18 w 96"/>
                <a:gd name="T119" fmla="*/ 58 h 10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0">
                  <a:moveTo>
                    <a:pt x="20" y="86"/>
                  </a:moveTo>
                  <a:cubicBezTo>
                    <a:pt x="12" y="78"/>
                    <a:pt x="8" y="68"/>
                    <a:pt x="7" y="58"/>
                  </a:cubicBezTo>
                  <a:cubicBezTo>
                    <a:pt x="7" y="48"/>
                    <a:pt x="10" y="38"/>
                    <a:pt x="18" y="29"/>
                  </a:cubicBezTo>
                  <a:cubicBezTo>
                    <a:pt x="24" y="22"/>
                    <a:pt x="33" y="18"/>
                    <a:pt x="42" y="17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36" y="10"/>
                    <a:pt x="36" y="10"/>
                    <a:pt x="36" y="10"/>
                  </a:cubicBezTo>
                  <a:cubicBezTo>
                    <a:pt x="35" y="5"/>
                    <a:pt x="35" y="5"/>
                    <a:pt x="35" y="5"/>
                  </a:cubicBezTo>
                  <a:cubicBezTo>
                    <a:pt x="48" y="3"/>
                    <a:pt x="48" y="3"/>
                    <a:pt x="48" y="3"/>
                  </a:cubicBezTo>
                  <a:cubicBezTo>
                    <a:pt x="49" y="8"/>
                    <a:pt x="49" y="8"/>
                    <a:pt x="49" y="8"/>
                  </a:cubicBezTo>
                  <a:cubicBezTo>
                    <a:pt x="44" y="9"/>
                    <a:pt x="44" y="9"/>
                    <a:pt x="44" y="9"/>
                  </a:cubicBezTo>
                  <a:cubicBezTo>
                    <a:pt x="46" y="16"/>
                    <a:pt x="46" y="16"/>
                    <a:pt x="46" y="16"/>
                  </a:cubicBezTo>
                  <a:cubicBezTo>
                    <a:pt x="56" y="16"/>
                    <a:pt x="66" y="19"/>
                    <a:pt x="74" y="27"/>
                  </a:cubicBezTo>
                  <a:cubicBezTo>
                    <a:pt x="82" y="34"/>
                    <a:pt x="87" y="44"/>
                    <a:pt x="87" y="54"/>
                  </a:cubicBezTo>
                  <a:cubicBezTo>
                    <a:pt x="88" y="65"/>
                    <a:pt x="84" y="75"/>
                    <a:pt x="77" y="83"/>
                  </a:cubicBezTo>
                  <a:cubicBezTo>
                    <a:pt x="76" y="84"/>
                    <a:pt x="76" y="84"/>
                    <a:pt x="75" y="85"/>
                  </a:cubicBezTo>
                  <a:cubicBezTo>
                    <a:pt x="79" y="101"/>
                    <a:pt x="79" y="101"/>
                    <a:pt x="79" y="101"/>
                  </a:cubicBezTo>
                  <a:cubicBezTo>
                    <a:pt x="74" y="101"/>
                    <a:pt x="74" y="101"/>
                    <a:pt x="74" y="101"/>
                  </a:cubicBezTo>
                  <a:cubicBezTo>
                    <a:pt x="63" y="93"/>
                    <a:pt x="63" y="93"/>
                    <a:pt x="63" y="93"/>
                  </a:cubicBezTo>
                  <a:cubicBezTo>
                    <a:pt x="59" y="95"/>
                    <a:pt x="54" y="96"/>
                    <a:pt x="49" y="96"/>
                  </a:cubicBezTo>
                  <a:cubicBezTo>
                    <a:pt x="44" y="96"/>
                    <a:pt x="38" y="95"/>
                    <a:pt x="32" y="93"/>
                  </a:cubicBezTo>
                  <a:cubicBezTo>
                    <a:pt x="22" y="101"/>
                    <a:pt x="22" y="101"/>
                    <a:pt x="22" y="101"/>
                  </a:cubicBezTo>
                  <a:cubicBezTo>
                    <a:pt x="17" y="101"/>
                    <a:pt x="17" y="101"/>
                    <a:pt x="17" y="101"/>
                  </a:cubicBezTo>
                  <a:cubicBezTo>
                    <a:pt x="21" y="86"/>
                    <a:pt x="21" y="86"/>
                    <a:pt x="21" y="86"/>
                  </a:cubicBezTo>
                  <a:cubicBezTo>
                    <a:pt x="20" y="86"/>
                    <a:pt x="20" y="86"/>
                    <a:pt x="20" y="86"/>
                  </a:cubicBezTo>
                  <a:close/>
                  <a:moveTo>
                    <a:pt x="82" y="6"/>
                  </a:moveTo>
                  <a:cubicBezTo>
                    <a:pt x="74" y="3"/>
                    <a:pt x="66" y="5"/>
                    <a:pt x="60" y="11"/>
                  </a:cubicBezTo>
                  <a:cubicBezTo>
                    <a:pt x="92" y="31"/>
                    <a:pt x="92" y="31"/>
                    <a:pt x="92" y="31"/>
                  </a:cubicBezTo>
                  <a:cubicBezTo>
                    <a:pt x="96" y="24"/>
                    <a:pt x="94" y="15"/>
                    <a:pt x="88" y="9"/>
                  </a:cubicBezTo>
                  <a:cubicBezTo>
                    <a:pt x="92" y="3"/>
                    <a:pt x="92" y="3"/>
                    <a:pt x="92" y="3"/>
                  </a:cubicBezTo>
                  <a:cubicBezTo>
                    <a:pt x="86" y="0"/>
                    <a:pt x="86" y="0"/>
                    <a:pt x="86" y="0"/>
                  </a:cubicBezTo>
                  <a:cubicBezTo>
                    <a:pt x="82" y="6"/>
                    <a:pt x="82" y="6"/>
                    <a:pt x="82" y="6"/>
                  </a:cubicBezTo>
                  <a:close/>
                  <a:moveTo>
                    <a:pt x="14" y="6"/>
                  </a:moveTo>
                  <a:cubicBezTo>
                    <a:pt x="10" y="0"/>
                    <a:pt x="10" y="0"/>
                    <a:pt x="10" y="0"/>
                  </a:cubicBezTo>
                  <a:cubicBezTo>
                    <a:pt x="4" y="3"/>
                    <a:pt x="4" y="3"/>
                    <a:pt x="4" y="3"/>
                  </a:cubicBezTo>
                  <a:cubicBezTo>
                    <a:pt x="8" y="9"/>
                    <a:pt x="8" y="9"/>
                    <a:pt x="8" y="9"/>
                  </a:cubicBezTo>
                  <a:cubicBezTo>
                    <a:pt x="2" y="15"/>
                    <a:pt x="0" y="24"/>
                    <a:pt x="4" y="31"/>
                  </a:cubicBezTo>
                  <a:cubicBezTo>
                    <a:pt x="36" y="11"/>
                    <a:pt x="36" y="11"/>
                    <a:pt x="36" y="11"/>
                  </a:cubicBezTo>
                  <a:cubicBezTo>
                    <a:pt x="30" y="5"/>
                    <a:pt x="21" y="3"/>
                    <a:pt x="14" y="6"/>
                  </a:cubicBezTo>
                  <a:close/>
                  <a:moveTo>
                    <a:pt x="43" y="54"/>
                  </a:moveTo>
                  <a:cubicBezTo>
                    <a:pt x="42" y="55"/>
                    <a:pt x="42" y="55"/>
                    <a:pt x="42" y="56"/>
                  </a:cubicBezTo>
                  <a:cubicBezTo>
                    <a:pt x="35" y="57"/>
                    <a:pt x="28" y="58"/>
                    <a:pt x="22" y="61"/>
                  </a:cubicBezTo>
                  <a:cubicBezTo>
                    <a:pt x="22" y="62"/>
                    <a:pt x="22" y="63"/>
                    <a:pt x="22" y="64"/>
                  </a:cubicBezTo>
                  <a:cubicBezTo>
                    <a:pt x="29" y="63"/>
                    <a:pt x="37" y="62"/>
                    <a:pt x="43" y="59"/>
                  </a:cubicBezTo>
                  <a:cubicBezTo>
                    <a:pt x="44" y="60"/>
                    <a:pt x="45" y="61"/>
                    <a:pt x="46" y="61"/>
                  </a:cubicBezTo>
                  <a:cubicBezTo>
                    <a:pt x="49" y="62"/>
                    <a:pt x="53" y="61"/>
                    <a:pt x="54" y="58"/>
                  </a:cubicBezTo>
                  <a:cubicBezTo>
                    <a:pt x="55" y="55"/>
                    <a:pt x="53" y="51"/>
                    <a:pt x="50" y="50"/>
                  </a:cubicBezTo>
                  <a:cubicBezTo>
                    <a:pt x="50" y="50"/>
                    <a:pt x="49" y="50"/>
                    <a:pt x="49" y="50"/>
                  </a:cubicBezTo>
                  <a:cubicBezTo>
                    <a:pt x="47" y="46"/>
                    <a:pt x="44" y="41"/>
                    <a:pt x="41" y="37"/>
                  </a:cubicBezTo>
                  <a:cubicBezTo>
                    <a:pt x="40" y="38"/>
                    <a:pt x="39" y="39"/>
                    <a:pt x="38" y="39"/>
                  </a:cubicBezTo>
                  <a:cubicBezTo>
                    <a:pt x="39" y="44"/>
                    <a:pt x="41" y="48"/>
                    <a:pt x="44" y="52"/>
                  </a:cubicBezTo>
                  <a:cubicBezTo>
                    <a:pt x="43" y="52"/>
                    <a:pt x="43" y="53"/>
                    <a:pt x="43" y="54"/>
                  </a:cubicBezTo>
                  <a:close/>
                  <a:moveTo>
                    <a:pt x="18" y="58"/>
                  </a:moveTo>
                  <a:cubicBezTo>
                    <a:pt x="19" y="65"/>
                    <a:pt x="22" y="72"/>
                    <a:pt x="28" y="78"/>
                  </a:cubicBezTo>
                  <a:cubicBezTo>
                    <a:pt x="34" y="83"/>
                    <a:pt x="41" y="86"/>
                    <a:pt x="49" y="85"/>
                  </a:cubicBezTo>
                  <a:cubicBezTo>
                    <a:pt x="56" y="85"/>
                    <a:pt x="63" y="82"/>
                    <a:pt x="69" y="76"/>
                  </a:cubicBezTo>
                  <a:cubicBezTo>
                    <a:pt x="74" y="70"/>
                    <a:pt x="77" y="62"/>
                    <a:pt x="76" y="55"/>
                  </a:cubicBezTo>
                  <a:cubicBezTo>
                    <a:pt x="76" y="47"/>
                    <a:pt x="73" y="40"/>
                    <a:pt x="67" y="35"/>
                  </a:cubicBezTo>
                  <a:cubicBezTo>
                    <a:pt x="61" y="29"/>
                    <a:pt x="53" y="27"/>
                    <a:pt x="46" y="27"/>
                  </a:cubicBezTo>
                  <a:cubicBezTo>
                    <a:pt x="38" y="28"/>
                    <a:pt x="31" y="31"/>
                    <a:pt x="26" y="37"/>
                  </a:cubicBezTo>
                  <a:cubicBezTo>
                    <a:pt x="20" y="43"/>
                    <a:pt x="18" y="50"/>
                    <a:pt x="18" y="58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cs typeface="+mn-ea"/>
                <a:sym typeface="+mn-lt"/>
              </a:endParaRPr>
            </a:p>
          </p:txBody>
        </p:sp>
      </p:grpSp>
      <p:sp>
        <p:nvSpPr>
          <p:cNvPr id="66" name="矩形 65"/>
          <p:cNvSpPr/>
          <p:nvPr/>
        </p:nvSpPr>
        <p:spPr>
          <a:xfrm>
            <a:off x="6388248" y="1803973"/>
            <a:ext cx="4318998" cy="129580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50000"/>
              </a:lnSpc>
            </a:pPr>
            <a:r>
              <a:rPr lang="zh-CN" altLang="en-US" sz="1100">
                <a:cs typeface="+mn-ea"/>
                <a:sym typeface="+mn-lt"/>
              </a:rPr>
              <a:t>点击输入您的内容，或者通过复制您的文本后，再此框中选择粘贴。请言简意赅，简单说明即可，不必繁琐。点击输入您的内容，或者通过复制您的文本后</a:t>
            </a:r>
            <a:endParaRPr lang="en-US" altLang="zh-CN" sz="1100">
              <a:cs typeface="+mn-ea"/>
              <a:sym typeface="+mn-lt"/>
            </a:endParaRPr>
          </a:p>
        </p:txBody>
      </p:sp>
      <p:sp>
        <p:nvSpPr>
          <p:cNvPr id="67" name="矩形 66"/>
          <p:cNvSpPr/>
          <p:nvPr/>
        </p:nvSpPr>
        <p:spPr>
          <a:xfrm>
            <a:off x="6388248" y="4069025"/>
            <a:ext cx="4318998" cy="129580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50000"/>
              </a:lnSpc>
            </a:pPr>
            <a:r>
              <a:rPr lang="zh-CN" altLang="en-US" sz="1100">
                <a:cs typeface="+mn-ea"/>
                <a:sym typeface="+mn-lt"/>
              </a:rPr>
              <a:t>点击输入您的内容，或者通过复制您的文本后，再此框中选择粘贴。请言简意赅，简单说明即可，不必繁琐。点击输入您的内容，或者通过复制您的文本后</a:t>
            </a:r>
            <a:endParaRPr lang="en-US" altLang="zh-CN" sz="1100">
              <a:cs typeface="+mn-ea"/>
              <a:sym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849752325"/>
      </p:ext>
    </p:extLst>
  </p:cSld>
  <p:clrMapOvr>
    <a:masterClrMapping/>
  </p:clrMapOvr>
  <mc:AlternateContent>
    <mc:Choice xmlns:p14="http://schemas.microsoft.com/office/powerpoint/2010/main" Requires="p14">
      <p:transition spd="slow" p14:dur="34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6" grpId="0"/>
      <p:bldP spid="6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/>
        </p:nvGrpSpPr>
        <p:grpSpPr>
          <a:xfrm>
            <a:off x="1164486" y="1469997"/>
            <a:ext cx="1149776" cy="830997"/>
            <a:chOff x="1412245" y="2460232"/>
            <a:chExt cx="1149776" cy="830997"/>
          </a:xfrm>
        </p:grpSpPr>
        <p:sp>
          <p:nvSpPr>
            <p:cNvPr id="8" name="i$1iďé"/>
            <p:cNvSpPr txBox="1"/>
            <p:nvPr/>
          </p:nvSpPr>
          <p:spPr>
            <a:xfrm>
              <a:off x="1412245" y="2460232"/>
              <a:ext cx="1013220" cy="830997"/>
            </a:xfrm>
            <a:prstGeom prst="rect">
              <a:avLst/>
            </a:prstGeom>
            <a:noFill/>
          </p:spPr>
          <p:txBody>
            <a:bodyPr wrap="square" lIns="91440" tIns="45720" rIns="91440" bIns="4572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4800">
                  <a:cs typeface="+mn-ea"/>
                  <a:sym typeface="+mn-lt"/>
                </a:rPr>
                <a:t>01</a:t>
              </a:r>
            </a:p>
          </p:txBody>
        </p:sp>
        <p:cxnSp>
          <p:nvCxnSpPr>
            <p:cNvPr id="9" name="直接连接符 8"/>
            <p:cNvCxnSpPr/>
            <p:nvPr/>
          </p:nvCxnSpPr>
          <p:spPr>
            <a:xfrm flipH="1">
              <a:off x="2562021" y="2460232"/>
              <a:ext cx="0" cy="830997"/>
            </a:xfrm>
            <a:prstGeom prst="line">
              <a:avLst/>
            </a:prstGeom>
            <a:ln w="12700" cap="flat" cmpd="sng" algn="ctr">
              <a:solidFill>
                <a:schemeClr val="bg1"/>
              </a:solidFill>
              <a:prstDash val="solid"/>
              <a:miter lim="800000"/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" name="组合 2"/>
          <p:cNvGrpSpPr/>
          <p:nvPr/>
        </p:nvGrpSpPr>
        <p:grpSpPr>
          <a:xfrm>
            <a:off x="6892196" y="1468485"/>
            <a:ext cx="1149776" cy="830997"/>
            <a:chOff x="1412245" y="2460232"/>
            <a:chExt cx="1149776" cy="830997"/>
          </a:xfrm>
        </p:grpSpPr>
        <p:sp>
          <p:nvSpPr>
            <p:cNvPr id="6" name="i$1iďé"/>
            <p:cNvSpPr txBox="1"/>
            <p:nvPr/>
          </p:nvSpPr>
          <p:spPr>
            <a:xfrm>
              <a:off x="1412245" y="2460232"/>
              <a:ext cx="1013220" cy="830997"/>
            </a:xfrm>
            <a:prstGeom prst="rect">
              <a:avLst/>
            </a:prstGeom>
            <a:noFill/>
          </p:spPr>
          <p:txBody>
            <a:bodyPr wrap="square" lIns="91440" tIns="45720" rIns="91440" bIns="4572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4800">
                  <a:cs typeface="+mn-ea"/>
                  <a:sym typeface="+mn-lt"/>
                </a:rPr>
                <a:t>02</a:t>
              </a:r>
            </a:p>
          </p:txBody>
        </p:sp>
        <p:cxnSp>
          <p:nvCxnSpPr>
            <p:cNvPr id="7" name="直接连接符 6"/>
            <p:cNvCxnSpPr/>
            <p:nvPr/>
          </p:nvCxnSpPr>
          <p:spPr>
            <a:xfrm flipH="1">
              <a:off x="2562021" y="2460232"/>
              <a:ext cx="0" cy="830997"/>
            </a:xfrm>
            <a:prstGeom prst="line">
              <a:avLst/>
            </a:prstGeom>
            <a:ln w="12700" cap="flat" cmpd="sng" algn="ctr">
              <a:solidFill>
                <a:schemeClr val="bg1"/>
              </a:solidFill>
              <a:prstDash val="solid"/>
              <a:miter lim="800000"/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矩形 3"/>
          <p:cNvSpPr/>
          <p:nvPr/>
        </p:nvSpPr>
        <p:spPr>
          <a:xfrm>
            <a:off x="2314262" y="1468485"/>
            <a:ext cx="3093497" cy="129580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50000"/>
              </a:lnSpc>
            </a:pPr>
            <a:r>
              <a:rPr lang="zh-CN" altLang="en-US" sz="1100">
                <a:cs typeface="+mn-ea"/>
                <a:sym typeface="+mn-lt"/>
              </a:rPr>
              <a:t>点击输入您的内容，或者通过复制您的文本后，再此框中选择粘贴。请言简意赅，简单说明即可，不必繁琐。</a:t>
            </a:r>
            <a:endParaRPr lang="en-US" altLang="zh-CN" sz="1100">
              <a:cs typeface="+mn-ea"/>
              <a:sym typeface="+mn-lt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8129325" y="1468485"/>
            <a:ext cx="3093497" cy="129580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50000"/>
              </a:lnSpc>
            </a:pPr>
            <a:r>
              <a:rPr lang="zh-CN" altLang="en-US" sz="1100">
                <a:cs typeface="+mn-ea"/>
                <a:sym typeface="+mn-lt"/>
              </a:rPr>
              <a:t>点击输入您的内容，或者通过复制您的文本后，再此框中选择粘贴。请言简意赅，简单说明即可，不必繁琐。</a:t>
            </a:r>
            <a:endParaRPr lang="en-US" altLang="zh-CN" sz="1100">
              <a:cs typeface="+mn-ea"/>
              <a:sym typeface="+mn-lt"/>
            </a:endParaRPr>
          </a:p>
        </p:txBody>
      </p:sp>
      <p:pic>
        <p:nvPicPr>
          <p:cNvPr id="11" name="图片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5789"/>
          <a:stretch>
            <a:fillRect/>
          </a:stretch>
        </p:blipFill>
        <p:spPr>
          <a:xfrm>
            <a:off x="0" y="3571700"/>
            <a:ext cx="12192000" cy="3286300"/>
          </a:xfrm>
          <a:prstGeom prst="rect">
            <a:avLst/>
          </a:prstGeom>
        </p:spPr>
      </p:pic>
      <p:cxnSp>
        <p:nvCxnSpPr>
          <p:cNvPr id="13" name="直接连接符 12"/>
          <p:cNvCxnSpPr/>
          <p:nvPr/>
        </p:nvCxnSpPr>
        <p:spPr>
          <a:xfrm flipH="1">
            <a:off x="781235" y="674703"/>
            <a:ext cx="0" cy="2396971"/>
          </a:xfrm>
          <a:prstGeom prst="line">
            <a:avLst/>
          </a:prstGeom>
          <a:ln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/>
        </p:nvCxnSpPr>
        <p:spPr>
          <a:xfrm flipH="1">
            <a:off x="6384524" y="599953"/>
            <a:ext cx="0" cy="2396971"/>
          </a:xfrm>
          <a:prstGeom prst="line">
            <a:avLst/>
          </a:prstGeom>
          <a:ln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54397849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1958" y="1241978"/>
            <a:ext cx="4898480" cy="2112000"/>
          </a:xfrm>
          <a:custGeom>
            <a:gdLst>
              <a:gd name="connsiteX0" fmla="*/ 0 w 1631188"/>
              <a:gd name="connsiteY0" fmla="*/ 105664 h 1056640"/>
              <a:gd name="connsiteX1" fmla="*/ 105664 w 1631188"/>
              <a:gd name="connsiteY1" fmla="*/ 0 h 1056640"/>
              <a:gd name="connsiteX2" fmla="*/ 1525524 w 1631188"/>
              <a:gd name="connsiteY2" fmla="*/ 0 h 1056640"/>
              <a:gd name="connsiteX3" fmla="*/ 1631188 w 1631188"/>
              <a:gd name="connsiteY3" fmla="*/ 105664 h 1056640"/>
              <a:gd name="connsiteX4" fmla="*/ 1631188 w 1631188"/>
              <a:gd name="connsiteY4" fmla="*/ 950976 h 1056640"/>
              <a:gd name="connsiteX5" fmla="*/ 1525524 w 1631188"/>
              <a:gd name="connsiteY5" fmla="*/ 1056640 h 1056640"/>
              <a:gd name="connsiteX6" fmla="*/ 105664 w 1631188"/>
              <a:gd name="connsiteY6" fmla="*/ 1056640 h 1056640"/>
              <a:gd name="connsiteX7" fmla="*/ 0 w 1631188"/>
              <a:gd name="connsiteY7" fmla="*/ 950976 h 1056640"/>
              <a:gd name="connsiteX8" fmla="*/ 0 w 1631188"/>
              <a:gd name="connsiteY8" fmla="*/ 105664 h 105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31188" h="1056640">
                <a:moveTo>
                  <a:pt x="0" y="105664"/>
                </a:moveTo>
                <a:cubicBezTo>
                  <a:pt x="0" y="47307"/>
                  <a:pt x="47307" y="0"/>
                  <a:pt x="105664" y="0"/>
                </a:cubicBezTo>
                <a:lnTo>
                  <a:pt x="1525524" y="0"/>
                </a:lnTo>
                <a:cubicBezTo>
                  <a:pt x="1583881" y="0"/>
                  <a:pt x="1631188" y="47307"/>
                  <a:pt x="1631188" y="105664"/>
                </a:cubicBezTo>
                <a:lnTo>
                  <a:pt x="1631188" y="950976"/>
                </a:lnTo>
                <a:cubicBezTo>
                  <a:pt x="1631188" y="1009333"/>
                  <a:pt x="1583881" y="1056640"/>
                  <a:pt x="1525524" y="1056640"/>
                </a:cubicBezTo>
                <a:lnTo>
                  <a:pt x="105664" y="1056640"/>
                </a:lnTo>
                <a:cubicBezTo>
                  <a:pt x="47307" y="1056640"/>
                  <a:pt x="0" y="1009333"/>
                  <a:pt x="0" y="950976"/>
                </a:cubicBezTo>
                <a:lnTo>
                  <a:pt x="0" y="105664"/>
                </a:lnTo>
                <a:close/>
              </a:path>
            </a:pathLst>
          </a:custGeom>
          <a:noFill/>
          <a:ln w="254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820583" tIns="168108" rIns="168109" bIns="520321" numCol="1" spcCol="1270" anchor="t" anchorCtr="0">
            <a:noAutofit/>
          </a:bodyPr>
          <a:lstStyle>
            <a:defPPr>
              <a:defRPr lang="zh-CN">
                <a:solidFill>
                  <a:schemeClr val="dk1">
                    <a:hueOff val="0"/>
                    <a:satOff val="0"/>
                    <a:lumOff val="0"/>
                    <a:alphaOff val="0"/>
                  </a:schemeClr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dk1">
                    <a:hueOff val="0"/>
                    <a:satOff val="0"/>
                    <a:lumOff val="0"/>
                    <a:alphaOff val="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dk1">
                    <a:hueOff val="0"/>
                    <a:satOff val="0"/>
                    <a:lumOff val="0"/>
                    <a:alphaOff val="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dk1">
                    <a:hueOff val="0"/>
                    <a:satOff val="0"/>
                    <a:lumOff val="0"/>
                    <a:alphaOff val="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dk1">
                    <a:hueOff val="0"/>
                    <a:satOff val="0"/>
                    <a:lumOff val="0"/>
                    <a:alphaOff val="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dk1">
                    <a:hueOff val="0"/>
                    <a:satOff val="0"/>
                    <a:lumOff val="0"/>
                    <a:alphaOff val="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dk1">
                    <a:hueOff val="0"/>
                    <a:satOff val="0"/>
                    <a:lumOff val="0"/>
                    <a:alphaOff val="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dk1">
                    <a:hueOff val="0"/>
                    <a:satOff val="0"/>
                    <a:lumOff val="0"/>
                    <a:alphaOff val="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dk1">
                    <a:hueOff val="0"/>
                    <a:satOff val="0"/>
                    <a:lumOff val="0"/>
                    <a:alphaOff val="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dk1">
                    <a:hueOff val="0"/>
                    <a:satOff val="0"/>
                    <a:lumOff val="0"/>
                    <a:alphaOff val="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04800" lvl="1" indent="-304800" defTabSz="12446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endParaRPr lang="id-ID" sz="2800">
              <a:cs typeface="+mn-ea"/>
              <a:sym typeface="+mn-lt"/>
            </a:endParaRPr>
          </a:p>
        </p:txBody>
      </p:sp>
      <p:sp>
        <p:nvSpPr>
          <p:cNvPr id="3" name="Freeform 3"/>
          <p:cNvSpPr/>
          <p:nvPr/>
        </p:nvSpPr>
        <p:spPr>
          <a:xfrm>
            <a:off x="6471958" y="3504023"/>
            <a:ext cx="4898480" cy="2112000"/>
          </a:xfrm>
          <a:custGeom>
            <a:gdLst>
              <a:gd name="connsiteX0" fmla="*/ 0 w 1631188"/>
              <a:gd name="connsiteY0" fmla="*/ 105664 h 1056640"/>
              <a:gd name="connsiteX1" fmla="*/ 105664 w 1631188"/>
              <a:gd name="connsiteY1" fmla="*/ 0 h 1056640"/>
              <a:gd name="connsiteX2" fmla="*/ 1525524 w 1631188"/>
              <a:gd name="connsiteY2" fmla="*/ 0 h 1056640"/>
              <a:gd name="connsiteX3" fmla="*/ 1631188 w 1631188"/>
              <a:gd name="connsiteY3" fmla="*/ 105664 h 1056640"/>
              <a:gd name="connsiteX4" fmla="*/ 1631188 w 1631188"/>
              <a:gd name="connsiteY4" fmla="*/ 950976 h 1056640"/>
              <a:gd name="connsiteX5" fmla="*/ 1525524 w 1631188"/>
              <a:gd name="connsiteY5" fmla="*/ 1056640 h 1056640"/>
              <a:gd name="connsiteX6" fmla="*/ 105664 w 1631188"/>
              <a:gd name="connsiteY6" fmla="*/ 1056640 h 1056640"/>
              <a:gd name="connsiteX7" fmla="*/ 0 w 1631188"/>
              <a:gd name="connsiteY7" fmla="*/ 950976 h 1056640"/>
              <a:gd name="connsiteX8" fmla="*/ 0 w 1631188"/>
              <a:gd name="connsiteY8" fmla="*/ 105664 h 105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31188" h="1056640">
                <a:moveTo>
                  <a:pt x="0" y="105664"/>
                </a:moveTo>
                <a:cubicBezTo>
                  <a:pt x="0" y="47307"/>
                  <a:pt x="47307" y="0"/>
                  <a:pt x="105664" y="0"/>
                </a:cubicBezTo>
                <a:lnTo>
                  <a:pt x="1525524" y="0"/>
                </a:lnTo>
                <a:cubicBezTo>
                  <a:pt x="1583881" y="0"/>
                  <a:pt x="1631188" y="47307"/>
                  <a:pt x="1631188" y="105664"/>
                </a:cubicBezTo>
                <a:lnTo>
                  <a:pt x="1631188" y="950976"/>
                </a:lnTo>
                <a:cubicBezTo>
                  <a:pt x="1631188" y="1009333"/>
                  <a:pt x="1583881" y="1056640"/>
                  <a:pt x="1525524" y="1056640"/>
                </a:cubicBezTo>
                <a:lnTo>
                  <a:pt x="105664" y="1056640"/>
                </a:lnTo>
                <a:cubicBezTo>
                  <a:pt x="47307" y="1056640"/>
                  <a:pt x="0" y="1009333"/>
                  <a:pt x="0" y="950976"/>
                </a:cubicBezTo>
                <a:lnTo>
                  <a:pt x="0" y="105664"/>
                </a:lnTo>
                <a:close/>
              </a:path>
            </a:pathLst>
          </a:custGeom>
          <a:noFill/>
          <a:ln w="254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820583" tIns="520321" rIns="168109" bIns="168108" numCol="1" spcCol="1270" anchor="t" anchorCtr="0">
            <a:noAutofit/>
          </a:bodyPr>
          <a:lstStyle>
            <a:defPPr>
              <a:defRPr lang="zh-CN">
                <a:solidFill>
                  <a:schemeClr val="dk1">
                    <a:hueOff val="0"/>
                    <a:satOff val="0"/>
                    <a:lumOff val="0"/>
                    <a:alphaOff val="0"/>
                  </a:schemeClr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dk1">
                    <a:hueOff val="0"/>
                    <a:satOff val="0"/>
                    <a:lumOff val="0"/>
                    <a:alphaOff val="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dk1">
                    <a:hueOff val="0"/>
                    <a:satOff val="0"/>
                    <a:lumOff val="0"/>
                    <a:alphaOff val="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dk1">
                    <a:hueOff val="0"/>
                    <a:satOff val="0"/>
                    <a:lumOff val="0"/>
                    <a:alphaOff val="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dk1">
                    <a:hueOff val="0"/>
                    <a:satOff val="0"/>
                    <a:lumOff val="0"/>
                    <a:alphaOff val="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dk1">
                    <a:hueOff val="0"/>
                    <a:satOff val="0"/>
                    <a:lumOff val="0"/>
                    <a:alphaOff val="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dk1">
                    <a:hueOff val="0"/>
                    <a:satOff val="0"/>
                    <a:lumOff val="0"/>
                    <a:alphaOff val="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dk1">
                    <a:hueOff val="0"/>
                    <a:satOff val="0"/>
                    <a:lumOff val="0"/>
                    <a:alphaOff val="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dk1">
                    <a:hueOff val="0"/>
                    <a:satOff val="0"/>
                    <a:lumOff val="0"/>
                    <a:alphaOff val="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dk1">
                    <a:hueOff val="0"/>
                    <a:satOff val="0"/>
                    <a:lumOff val="0"/>
                    <a:alphaOff val="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04800" lvl="1" indent="-304800" defTabSz="12446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endParaRPr lang="id-ID" sz="2800">
              <a:cs typeface="+mn-ea"/>
              <a:sym typeface="+mn-lt"/>
            </a:endParaRPr>
          </a:p>
        </p:txBody>
      </p:sp>
      <p:sp>
        <p:nvSpPr>
          <p:cNvPr id="4" name="Freeform 4"/>
          <p:cNvSpPr/>
          <p:nvPr/>
        </p:nvSpPr>
        <p:spPr>
          <a:xfrm>
            <a:off x="785586" y="3504023"/>
            <a:ext cx="4898480" cy="2112000"/>
          </a:xfrm>
          <a:custGeom>
            <a:gdLst>
              <a:gd name="connsiteX0" fmla="*/ 0 w 1631188"/>
              <a:gd name="connsiteY0" fmla="*/ 105664 h 1056640"/>
              <a:gd name="connsiteX1" fmla="*/ 105664 w 1631188"/>
              <a:gd name="connsiteY1" fmla="*/ 0 h 1056640"/>
              <a:gd name="connsiteX2" fmla="*/ 1525524 w 1631188"/>
              <a:gd name="connsiteY2" fmla="*/ 0 h 1056640"/>
              <a:gd name="connsiteX3" fmla="*/ 1631188 w 1631188"/>
              <a:gd name="connsiteY3" fmla="*/ 105664 h 1056640"/>
              <a:gd name="connsiteX4" fmla="*/ 1631188 w 1631188"/>
              <a:gd name="connsiteY4" fmla="*/ 950976 h 1056640"/>
              <a:gd name="connsiteX5" fmla="*/ 1525524 w 1631188"/>
              <a:gd name="connsiteY5" fmla="*/ 1056640 h 1056640"/>
              <a:gd name="connsiteX6" fmla="*/ 105664 w 1631188"/>
              <a:gd name="connsiteY6" fmla="*/ 1056640 h 1056640"/>
              <a:gd name="connsiteX7" fmla="*/ 0 w 1631188"/>
              <a:gd name="connsiteY7" fmla="*/ 950976 h 1056640"/>
              <a:gd name="connsiteX8" fmla="*/ 0 w 1631188"/>
              <a:gd name="connsiteY8" fmla="*/ 105664 h 105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31188" h="1056640">
                <a:moveTo>
                  <a:pt x="0" y="105664"/>
                </a:moveTo>
                <a:cubicBezTo>
                  <a:pt x="0" y="47307"/>
                  <a:pt x="47307" y="0"/>
                  <a:pt x="105664" y="0"/>
                </a:cubicBezTo>
                <a:lnTo>
                  <a:pt x="1525524" y="0"/>
                </a:lnTo>
                <a:cubicBezTo>
                  <a:pt x="1583881" y="0"/>
                  <a:pt x="1631188" y="47307"/>
                  <a:pt x="1631188" y="105664"/>
                </a:cubicBezTo>
                <a:lnTo>
                  <a:pt x="1631188" y="950976"/>
                </a:lnTo>
                <a:cubicBezTo>
                  <a:pt x="1631188" y="1009333"/>
                  <a:pt x="1583881" y="1056640"/>
                  <a:pt x="1525524" y="1056640"/>
                </a:cubicBezTo>
                <a:lnTo>
                  <a:pt x="105664" y="1056640"/>
                </a:lnTo>
                <a:cubicBezTo>
                  <a:pt x="47307" y="1056640"/>
                  <a:pt x="0" y="1009333"/>
                  <a:pt x="0" y="950976"/>
                </a:cubicBezTo>
                <a:lnTo>
                  <a:pt x="0" y="105664"/>
                </a:lnTo>
                <a:close/>
              </a:path>
            </a:pathLst>
          </a:custGeom>
          <a:noFill/>
          <a:ln w="254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68108" tIns="520321" rIns="820584" bIns="168108" numCol="1" spcCol="1270" anchor="t" anchorCtr="0">
            <a:noAutofit/>
          </a:bodyPr>
          <a:lstStyle>
            <a:defPPr>
              <a:defRPr lang="zh-CN">
                <a:solidFill>
                  <a:schemeClr val="dk1">
                    <a:hueOff val="0"/>
                    <a:satOff val="0"/>
                    <a:lumOff val="0"/>
                    <a:alphaOff val="0"/>
                  </a:schemeClr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dk1">
                    <a:hueOff val="0"/>
                    <a:satOff val="0"/>
                    <a:lumOff val="0"/>
                    <a:alphaOff val="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dk1">
                    <a:hueOff val="0"/>
                    <a:satOff val="0"/>
                    <a:lumOff val="0"/>
                    <a:alphaOff val="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dk1">
                    <a:hueOff val="0"/>
                    <a:satOff val="0"/>
                    <a:lumOff val="0"/>
                    <a:alphaOff val="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dk1">
                    <a:hueOff val="0"/>
                    <a:satOff val="0"/>
                    <a:lumOff val="0"/>
                    <a:alphaOff val="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dk1">
                    <a:hueOff val="0"/>
                    <a:satOff val="0"/>
                    <a:lumOff val="0"/>
                    <a:alphaOff val="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dk1">
                    <a:hueOff val="0"/>
                    <a:satOff val="0"/>
                    <a:lumOff val="0"/>
                    <a:alphaOff val="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dk1">
                    <a:hueOff val="0"/>
                    <a:satOff val="0"/>
                    <a:lumOff val="0"/>
                    <a:alphaOff val="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dk1">
                    <a:hueOff val="0"/>
                    <a:satOff val="0"/>
                    <a:lumOff val="0"/>
                    <a:alphaOff val="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dk1">
                    <a:hueOff val="0"/>
                    <a:satOff val="0"/>
                    <a:lumOff val="0"/>
                    <a:alphaOff val="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04800" lvl="1" indent="-304800" defTabSz="12446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endParaRPr lang="id-ID" sz="2800">
              <a:cs typeface="+mn-ea"/>
              <a:sym typeface="+mn-lt"/>
            </a:endParaRPr>
          </a:p>
        </p:txBody>
      </p:sp>
      <p:sp>
        <p:nvSpPr>
          <p:cNvPr id="5" name="Freeform 5"/>
          <p:cNvSpPr/>
          <p:nvPr/>
        </p:nvSpPr>
        <p:spPr>
          <a:xfrm>
            <a:off x="785586" y="1241978"/>
            <a:ext cx="4898480" cy="2112000"/>
          </a:xfrm>
          <a:custGeom>
            <a:gdLst>
              <a:gd name="connsiteX0" fmla="*/ 0 w 1631188"/>
              <a:gd name="connsiteY0" fmla="*/ 105664 h 1056640"/>
              <a:gd name="connsiteX1" fmla="*/ 105664 w 1631188"/>
              <a:gd name="connsiteY1" fmla="*/ 0 h 1056640"/>
              <a:gd name="connsiteX2" fmla="*/ 1525524 w 1631188"/>
              <a:gd name="connsiteY2" fmla="*/ 0 h 1056640"/>
              <a:gd name="connsiteX3" fmla="*/ 1631188 w 1631188"/>
              <a:gd name="connsiteY3" fmla="*/ 105664 h 1056640"/>
              <a:gd name="connsiteX4" fmla="*/ 1631188 w 1631188"/>
              <a:gd name="connsiteY4" fmla="*/ 950976 h 1056640"/>
              <a:gd name="connsiteX5" fmla="*/ 1525524 w 1631188"/>
              <a:gd name="connsiteY5" fmla="*/ 1056640 h 1056640"/>
              <a:gd name="connsiteX6" fmla="*/ 105664 w 1631188"/>
              <a:gd name="connsiteY6" fmla="*/ 1056640 h 1056640"/>
              <a:gd name="connsiteX7" fmla="*/ 0 w 1631188"/>
              <a:gd name="connsiteY7" fmla="*/ 950976 h 1056640"/>
              <a:gd name="connsiteX8" fmla="*/ 0 w 1631188"/>
              <a:gd name="connsiteY8" fmla="*/ 105664 h 105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31188" h="1056640">
                <a:moveTo>
                  <a:pt x="0" y="105664"/>
                </a:moveTo>
                <a:cubicBezTo>
                  <a:pt x="0" y="47307"/>
                  <a:pt x="47307" y="0"/>
                  <a:pt x="105664" y="0"/>
                </a:cubicBezTo>
                <a:lnTo>
                  <a:pt x="1525524" y="0"/>
                </a:lnTo>
                <a:cubicBezTo>
                  <a:pt x="1583881" y="0"/>
                  <a:pt x="1631188" y="47307"/>
                  <a:pt x="1631188" y="105664"/>
                </a:cubicBezTo>
                <a:lnTo>
                  <a:pt x="1631188" y="950976"/>
                </a:lnTo>
                <a:cubicBezTo>
                  <a:pt x="1631188" y="1009333"/>
                  <a:pt x="1583881" y="1056640"/>
                  <a:pt x="1525524" y="1056640"/>
                </a:cubicBezTo>
                <a:lnTo>
                  <a:pt x="105664" y="1056640"/>
                </a:lnTo>
                <a:cubicBezTo>
                  <a:pt x="47307" y="1056640"/>
                  <a:pt x="0" y="1009333"/>
                  <a:pt x="0" y="950976"/>
                </a:cubicBezTo>
                <a:lnTo>
                  <a:pt x="0" y="105664"/>
                </a:lnTo>
                <a:close/>
              </a:path>
            </a:pathLst>
          </a:custGeom>
          <a:noFill/>
          <a:ln w="254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68108" tIns="168108" rIns="820584" bIns="520321" numCol="1" spcCol="1270" anchor="t" anchorCtr="0">
            <a:noAutofit/>
          </a:bodyPr>
          <a:lstStyle>
            <a:defPPr>
              <a:defRPr lang="zh-CN">
                <a:solidFill>
                  <a:schemeClr val="dk1">
                    <a:hueOff val="0"/>
                    <a:satOff val="0"/>
                    <a:lumOff val="0"/>
                    <a:alphaOff val="0"/>
                  </a:schemeClr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dk1">
                    <a:hueOff val="0"/>
                    <a:satOff val="0"/>
                    <a:lumOff val="0"/>
                    <a:alphaOff val="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dk1">
                    <a:hueOff val="0"/>
                    <a:satOff val="0"/>
                    <a:lumOff val="0"/>
                    <a:alphaOff val="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dk1">
                    <a:hueOff val="0"/>
                    <a:satOff val="0"/>
                    <a:lumOff val="0"/>
                    <a:alphaOff val="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dk1">
                    <a:hueOff val="0"/>
                    <a:satOff val="0"/>
                    <a:lumOff val="0"/>
                    <a:alphaOff val="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dk1">
                    <a:hueOff val="0"/>
                    <a:satOff val="0"/>
                    <a:lumOff val="0"/>
                    <a:alphaOff val="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dk1">
                    <a:hueOff val="0"/>
                    <a:satOff val="0"/>
                    <a:lumOff val="0"/>
                    <a:alphaOff val="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dk1">
                    <a:hueOff val="0"/>
                    <a:satOff val="0"/>
                    <a:lumOff val="0"/>
                    <a:alphaOff val="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dk1">
                    <a:hueOff val="0"/>
                    <a:satOff val="0"/>
                    <a:lumOff val="0"/>
                    <a:alphaOff val="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dk1">
                    <a:hueOff val="0"/>
                    <a:satOff val="0"/>
                    <a:lumOff val="0"/>
                    <a:alphaOff val="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04800" lvl="1" indent="-304800" defTabSz="12446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endParaRPr lang="id-ID" sz="2800">
              <a:cs typeface="+mn-ea"/>
              <a:sym typeface="+mn-lt"/>
            </a:endParaRPr>
          </a:p>
        </p:txBody>
      </p:sp>
      <p:sp>
        <p:nvSpPr>
          <p:cNvPr id="6" name="Freeform 6"/>
          <p:cNvSpPr/>
          <p:nvPr/>
        </p:nvSpPr>
        <p:spPr>
          <a:xfrm>
            <a:off x="4490694" y="1816401"/>
            <a:ext cx="1592463" cy="1592463"/>
          </a:xfrm>
          <a:custGeom>
            <a:gdLst>
              <a:gd name="connsiteX0" fmla="*/ 0 w 1429766"/>
              <a:gd name="connsiteY0" fmla="*/ 1429766 h 1429766"/>
              <a:gd name="connsiteX1" fmla="*/ 1429766 w 1429766"/>
              <a:gd name="connsiteY1" fmla="*/ 0 h 1429766"/>
              <a:gd name="connsiteX2" fmla="*/ 1429766 w 1429766"/>
              <a:gd name="connsiteY2" fmla="*/ 1429766 h 1429766"/>
              <a:gd name="connsiteX3" fmla="*/ 0 w 1429766"/>
              <a:gd name="connsiteY3" fmla="*/ 1429766 h 14297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29766" h="1429766">
                <a:moveTo>
                  <a:pt x="0" y="1429766"/>
                </a:moveTo>
                <a:cubicBezTo>
                  <a:pt x="0" y="640128"/>
                  <a:pt x="640128" y="0"/>
                  <a:pt x="1429766" y="0"/>
                </a:cubicBezTo>
                <a:lnTo>
                  <a:pt x="1429766" y="1429766"/>
                </a:lnTo>
                <a:lnTo>
                  <a:pt x="0" y="1429766"/>
                </a:lnTo>
                <a:close/>
              </a:path>
            </a:pathLst>
          </a:custGeom>
          <a:solidFill>
            <a:schemeClr val="accent1"/>
          </a:solidFill>
          <a:ln>
            <a:solidFill>
              <a:schemeClr val="bg1"/>
            </a:solidFill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766977" tIns="766977" rIns="208619" bIns="208619" numCol="1" spcCol="1270" anchor="ctr" anchorCtr="0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303655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id-ID" sz="2935">
              <a:cs typeface="+mn-ea"/>
              <a:sym typeface="+mn-lt"/>
            </a:endParaRPr>
          </a:p>
        </p:txBody>
      </p:sp>
      <p:sp>
        <p:nvSpPr>
          <p:cNvPr id="7" name="Freeform 7"/>
          <p:cNvSpPr/>
          <p:nvPr/>
        </p:nvSpPr>
        <p:spPr>
          <a:xfrm>
            <a:off x="6104630" y="1816401"/>
            <a:ext cx="1592463" cy="1592463"/>
          </a:xfrm>
          <a:custGeom>
            <a:gdLst>
              <a:gd name="connsiteX0" fmla="*/ 0 w 1429766"/>
              <a:gd name="connsiteY0" fmla="*/ 1429766 h 1429766"/>
              <a:gd name="connsiteX1" fmla="*/ 1429766 w 1429766"/>
              <a:gd name="connsiteY1" fmla="*/ 0 h 1429766"/>
              <a:gd name="connsiteX2" fmla="*/ 1429766 w 1429766"/>
              <a:gd name="connsiteY2" fmla="*/ 1429766 h 1429766"/>
              <a:gd name="connsiteX3" fmla="*/ 0 w 1429766"/>
              <a:gd name="connsiteY3" fmla="*/ 1429766 h 14297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29766" h="1429766">
                <a:moveTo>
                  <a:pt x="0" y="0"/>
                </a:moveTo>
                <a:cubicBezTo>
                  <a:pt x="789638" y="0"/>
                  <a:pt x="1429766" y="640128"/>
                  <a:pt x="1429766" y="1429766"/>
                </a:cubicBezTo>
                <a:lnTo>
                  <a:pt x="0" y="142976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solidFill>
              <a:schemeClr val="bg1"/>
            </a:solidFill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08619" tIns="766977" rIns="766977" bIns="208619" numCol="1" spcCol="1270" anchor="ctr" anchorCtr="0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303655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id-ID" sz="2935">
              <a:cs typeface="+mn-ea"/>
              <a:sym typeface="+mn-lt"/>
            </a:endParaRPr>
          </a:p>
        </p:txBody>
      </p:sp>
      <p:sp>
        <p:nvSpPr>
          <p:cNvPr id="8" name="Freeform 8"/>
          <p:cNvSpPr/>
          <p:nvPr/>
        </p:nvSpPr>
        <p:spPr>
          <a:xfrm>
            <a:off x="6104630" y="3439214"/>
            <a:ext cx="1592464" cy="1592464"/>
          </a:xfrm>
          <a:custGeom>
            <a:gdLst>
              <a:gd name="connsiteX0" fmla="*/ 0 w 1429766"/>
              <a:gd name="connsiteY0" fmla="*/ 1429766 h 1429766"/>
              <a:gd name="connsiteX1" fmla="*/ 1429766 w 1429766"/>
              <a:gd name="connsiteY1" fmla="*/ 0 h 1429766"/>
              <a:gd name="connsiteX2" fmla="*/ 1429766 w 1429766"/>
              <a:gd name="connsiteY2" fmla="*/ 1429766 h 1429766"/>
              <a:gd name="connsiteX3" fmla="*/ 0 w 1429766"/>
              <a:gd name="connsiteY3" fmla="*/ 1429766 h 14297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29766" h="1429766">
                <a:moveTo>
                  <a:pt x="1429766" y="0"/>
                </a:moveTo>
                <a:cubicBezTo>
                  <a:pt x="1429766" y="789638"/>
                  <a:pt x="789638" y="1429766"/>
                  <a:pt x="0" y="1429766"/>
                </a:cubicBezTo>
                <a:lnTo>
                  <a:pt x="0" y="0"/>
                </a:lnTo>
                <a:lnTo>
                  <a:pt x="1429766" y="0"/>
                </a:lnTo>
                <a:close/>
              </a:path>
            </a:pathLst>
          </a:custGeom>
          <a:solidFill>
            <a:schemeClr val="accent1"/>
          </a:solidFill>
          <a:ln>
            <a:solidFill>
              <a:schemeClr val="bg1"/>
            </a:solidFill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08619" tIns="208620" rIns="766979" bIns="766977" numCol="1" spcCol="1270" anchor="ctr" anchorCtr="0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303655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id-ID" sz="2935">
              <a:cs typeface="+mn-ea"/>
              <a:sym typeface="+mn-lt"/>
            </a:endParaRPr>
          </a:p>
        </p:txBody>
      </p:sp>
      <p:sp>
        <p:nvSpPr>
          <p:cNvPr id="9" name="Freeform 9"/>
          <p:cNvSpPr/>
          <p:nvPr/>
        </p:nvSpPr>
        <p:spPr>
          <a:xfrm>
            <a:off x="4490694" y="3439216"/>
            <a:ext cx="1592463" cy="1592463"/>
          </a:xfrm>
          <a:custGeom>
            <a:gdLst>
              <a:gd name="connsiteX0" fmla="*/ 0 w 1429766"/>
              <a:gd name="connsiteY0" fmla="*/ 1429766 h 1429766"/>
              <a:gd name="connsiteX1" fmla="*/ 1429766 w 1429766"/>
              <a:gd name="connsiteY1" fmla="*/ 0 h 1429766"/>
              <a:gd name="connsiteX2" fmla="*/ 1429766 w 1429766"/>
              <a:gd name="connsiteY2" fmla="*/ 1429766 h 1429766"/>
              <a:gd name="connsiteX3" fmla="*/ 0 w 1429766"/>
              <a:gd name="connsiteY3" fmla="*/ 1429766 h 14297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29766" h="1429766">
                <a:moveTo>
                  <a:pt x="1429766" y="1429766"/>
                </a:moveTo>
                <a:cubicBezTo>
                  <a:pt x="640128" y="1429766"/>
                  <a:pt x="0" y="789638"/>
                  <a:pt x="0" y="0"/>
                </a:cubicBezTo>
                <a:lnTo>
                  <a:pt x="1429766" y="0"/>
                </a:lnTo>
                <a:lnTo>
                  <a:pt x="1429766" y="1429766"/>
                </a:lnTo>
                <a:close/>
              </a:path>
            </a:pathLst>
          </a:custGeom>
          <a:solidFill>
            <a:schemeClr val="accent2"/>
          </a:solidFill>
          <a:ln>
            <a:solidFill>
              <a:schemeClr val="bg1"/>
            </a:solidFill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766977" tIns="208619" rIns="208619" bIns="766977" numCol="1" spcCol="1270" anchor="ctr" anchorCtr="0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303655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id-ID" sz="2935">
              <a:cs typeface="+mn-ea"/>
              <a:sym typeface="+mn-lt"/>
            </a:endParaRPr>
          </a:p>
        </p:txBody>
      </p:sp>
      <p:sp>
        <p:nvSpPr>
          <p:cNvPr id="10" name="Circular Arrow 10"/>
          <p:cNvSpPr/>
          <p:nvPr/>
        </p:nvSpPr>
        <p:spPr>
          <a:xfrm>
            <a:off x="5823421" y="3084165"/>
            <a:ext cx="549823" cy="478107"/>
          </a:xfrm>
          <a:prstGeom prst="circularArrow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tint val="6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tint val="6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阿里巴巴普惠体 B" panose="020f03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阿里巴巴普惠体 B" panose="020f03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阿里巴巴普惠体 B" panose="020f03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阿里巴巴普惠体 B" panose="020f03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阿里巴巴普惠体 B" panose="020f03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阿里巴巴普惠体 B" panose="020f03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阿里巴巴普惠体 B" panose="020f03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阿里巴巴普惠体 B" panose="020f03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阿里巴巴普惠体 B" panose="020f0302020204030204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1" name="Circular Arrow 11"/>
          <p:cNvSpPr/>
          <p:nvPr/>
        </p:nvSpPr>
        <p:spPr>
          <a:xfrm rot="10800000">
            <a:off x="5823421" y="3268053"/>
            <a:ext cx="549823" cy="478107"/>
          </a:xfrm>
          <a:prstGeom prst="circularArrow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tint val="6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tint val="6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阿里巴巴普惠体 B" panose="020f03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阿里巴巴普惠体 B" panose="020f03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阿里巴巴普惠体 B" panose="020f03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阿里巴巴普惠体 B" panose="020f03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阿里巴巴普惠体 B" panose="020f03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阿里巴巴普惠体 B" panose="020f03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阿里巴巴普惠体 B" panose="020f03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阿里巴巴普惠体 B" panose="020f03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阿里巴巴普惠体 B" panose="020f0302020204030204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grpSp>
        <p:nvGrpSpPr>
          <p:cNvPr id="12" name="Group 16"/>
          <p:cNvGrpSpPr/>
          <p:nvPr/>
        </p:nvGrpSpPr>
        <p:grpSpPr>
          <a:xfrm>
            <a:off x="6559816" y="2320682"/>
            <a:ext cx="476251" cy="476251"/>
            <a:chOff x="4873626" y="1533525"/>
            <a:chExt cx="357188" cy="357188"/>
          </a:xfrm>
          <a:solidFill>
            <a:schemeClr val="bg1"/>
          </a:solidFill>
        </p:grpSpPr>
        <p:sp>
          <p:nvSpPr>
            <p:cNvPr id="28" name="Freeform 21"/>
            <p:cNvSpPr/>
            <p:nvPr/>
          </p:nvSpPr>
          <p:spPr bwMode="auto">
            <a:xfrm>
              <a:off x="4935539" y="1593850"/>
              <a:ext cx="84138" cy="85725"/>
            </a:xfrm>
            <a:custGeom>
              <a:gdLst>
                <a:gd name="T0" fmla="*/ 30 w 32"/>
                <a:gd name="T1" fmla="*/ 0 h 32"/>
                <a:gd name="T2" fmla="*/ 0 w 32"/>
                <a:gd name="T3" fmla="*/ 30 h 32"/>
                <a:gd name="T4" fmla="*/ 2 w 32"/>
                <a:gd name="T5" fmla="*/ 32 h 32"/>
                <a:gd name="T6" fmla="*/ 4 w 32"/>
                <a:gd name="T7" fmla="*/ 30 h 32"/>
                <a:gd name="T8" fmla="*/ 30 w 32"/>
                <a:gd name="T9" fmla="*/ 4 h 32"/>
                <a:gd name="T10" fmla="*/ 32 w 32"/>
                <a:gd name="T11" fmla="*/ 2 h 32"/>
                <a:gd name="T12" fmla="*/ 30 w 32"/>
                <a:gd name="T13" fmla="*/ 0 h 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2" h="32">
                  <a:moveTo>
                    <a:pt x="30" y="0"/>
                  </a:moveTo>
                  <a:cubicBezTo>
                    <a:pt x="13" y="0"/>
                    <a:pt x="0" y="13"/>
                    <a:pt x="0" y="30"/>
                  </a:cubicBezTo>
                  <a:cubicBezTo>
                    <a:pt x="0" y="31"/>
                    <a:pt x="1" y="32"/>
                    <a:pt x="2" y="32"/>
                  </a:cubicBezTo>
                  <a:cubicBezTo>
                    <a:pt x="3" y="32"/>
                    <a:pt x="4" y="31"/>
                    <a:pt x="4" y="30"/>
                  </a:cubicBezTo>
                  <a:cubicBezTo>
                    <a:pt x="4" y="15"/>
                    <a:pt x="15" y="4"/>
                    <a:pt x="30" y="4"/>
                  </a:cubicBezTo>
                  <a:cubicBezTo>
                    <a:pt x="31" y="4"/>
                    <a:pt x="32" y="3"/>
                    <a:pt x="32" y="2"/>
                  </a:cubicBezTo>
                  <a:cubicBezTo>
                    <a:pt x="32" y="1"/>
                    <a:pt x="31" y="0"/>
                    <a:pt x="3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 sz="2400">
                <a:cs typeface="+mn-ea"/>
                <a:sym typeface="+mn-lt"/>
              </a:endParaRPr>
            </a:p>
          </p:txBody>
        </p:sp>
        <p:sp>
          <p:nvSpPr>
            <p:cNvPr id="29" name="Freeform 22"/>
            <p:cNvSpPr>
              <a:spLocks noEditPoints="1"/>
            </p:cNvSpPr>
            <p:nvPr/>
          </p:nvSpPr>
          <p:spPr bwMode="auto">
            <a:xfrm>
              <a:off x="4873626" y="1533525"/>
              <a:ext cx="357188" cy="357188"/>
            </a:xfrm>
            <a:custGeom>
              <a:gdLst>
                <a:gd name="T0" fmla="*/ 131 w 134"/>
                <a:gd name="T1" fmla="*/ 120 h 134"/>
                <a:gd name="T2" fmla="*/ 102 w 134"/>
                <a:gd name="T3" fmla="*/ 91 h 134"/>
                <a:gd name="T4" fmla="*/ 95 w 134"/>
                <a:gd name="T5" fmla="*/ 90 h 134"/>
                <a:gd name="T6" fmla="*/ 89 w 134"/>
                <a:gd name="T7" fmla="*/ 84 h 134"/>
                <a:gd name="T8" fmla="*/ 89 w 134"/>
                <a:gd name="T9" fmla="*/ 84 h 134"/>
                <a:gd name="T10" fmla="*/ 87 w 134"/>
                <a:gd name="T11" fmla="*/ 19 h 134"/>
                <a:gd name="T12" fmla="*/ 19 w 134"/>
                <a:gd name="T13" fmla="*/ 19 h 134"/>
                <a:gd name="T14" fmla="*/ 19 w 134"/>
                <a:gd name="T15" fmla="*/ 87 h 134"/>
                <a:gd name="T16" fmla="*/ 84 w 134"/>
                <a:gd name="T17" fmla="*/ 89 h 134"/>
                <a:gd name="T18" fmla="*/ 84 w 134"/>
                <a:gd name="T19" fmla="*/ 89 h 134"/>
                <a:gd name="T20" fmla="*/ 90 w 134"/>
                <a:gd name="T21" fmla="*/ 95 h 134"/>
                <a:gd name="T22" fmla="*/ 91 w 134"/>
                <a:gd name="T23" fmla="*/ 102 h 134"/>
                <a:gd name="T24" fmla="*/ 120 w 134"/>
                <a:gd name="T25" fmla="*/ 131 h 134"/>
                <a:gd name="T26" fmla="*/ 130 w 134"/>
                <a:gd name="T27" fmla="*/ 130 h 134"/>
                <a:gd name="T28" fmla="*/ 131 w 134"/>
                <a:gd name="T29" fmla="*/ 120 h 134"/>
                <a:gd name="T30" fmla="*/ 81 w 134"/>
                <a:gd name="T31" fmla="*/ 81 h 134"/>
                <a:gd name="T32" fmla="*/ 24 w 134"/>
                <a:gd name="T33" fmla="*/ 81 h 134"/>
                <a:gd name="T34" fmla="*/ 24 w 134"/>
                <a:gd name="T35" fmla="*/ 24 h 134"/>
                <a:gd name="T36" fmla="*/ 81 w 134"/>
                <a:gd name="T37" fmla="*/ 24 h 134"/>
                <a:gd name="T38" fmla="*/ 81 w 134"/>
                <a:gd name="T39" fmla="*/ 81 h 13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34" h="134">
                  <a:moveTo>
                    <a:pt x="131" y="120"/>
                  </a:moveTo>
                  <a:cubicBezTo>
                    <a:pt x="102" y="91"/>
                    <a:pt x="102" y="91"/>
                    <a:pt x="102" y="91"/>
                  </a:cubicBezTo>
                  <a:cubicBezTo>
                    <a:pt x="100" y="89"/>
                    <a:pt x="98" y="89"/>
                    <a:pt x="95" y="90"/>
                  </a:cubicBezTo>
                  <a:cubicBezTo>
                    <a:pt x="89" y="84"/>
                    <a:pt x="89" y="84"/>
                    <a:pt x="89" y="84"/>
                  </a:cubicBezTo>
                  <a:cubicBezTo>
                    <a:pt x="89" y="84"/>
                    <a:pt x="89" y="84"/>
                    <a:pt x="89" y="84"/>
                  </a:cubicBezTo>
                  <a:cubicBezTo>
                    <a:pt x="105" y="65"/>
                    <a:pt x="104" y="36"/>
                    <a:pt x="87" y="19"/>
                  </a:cubicBezTo>
                  <a:cubicBezTo>
                    <a:pt x="68" y="0"/>
                    <a:pt x="38" y="0"/>
                    <a:pt x="19" y="19"/>
                  </a:cubicBezTo>
                  <a:cubicBezTo>
                    <a:pt x="0" y="37"/>
                    <a:pt x="0" y="68"/>
                    <a:pt x="19" y="87"/>
                  </a:cubicBezTo>
                  <a:cubicBezTo>
                    <a:pt x="37" y="104"/>
                    <a:pt x="65" y="105"/>
                    <a:pt x="84" y="89"/>
                  </a:cubicBezTo>
                  <a:cubicBezTo>
                    <a:pt x="84" y="89"/>
                    <a:pt x="84" y="89"/>
                    <a:pt x="84" y="89"/>
                  </a:cubicBezTo>
                  <a:cubicBezTo>
                    <a:pt x="90" y="95"/>
                    <a:pt x="90" y="95"/>
                    <a:pt x="90" y="95"/>
                  </a:cubicBezTo>
                  <a:cubicBezTo>
                    <a:pt x="89" y="98"/>
                    <a:pt x="89" y="100"/>
                    <a:pt x="91" y="102"/>
                  </a:cubicBezTo>
                  <a:cubicBezTo>
                    <a:pt x="120" y="131"/>
                    <a:pt x="120" y="131"/>
                    <a:pt x="120" y="131"/>
                  </a:cubicBezTo>
                  <a:cubicBezTo>
                    <a:pt x="122" y="134"/>
                    <a:pt x="127" y="133"/>
                    <a:pt x="130" y="130"/>
                  </a:cubicBezTo>
                  <a:cubicBezTo>
                    <a:pt x="133" y="127"/>
                    <a:pt x="134" y="122"/>
                    <a:pt x="131" y="120"/>
                  </a:cubicBezTo>
                  <a:close/>
                  <a:moveTo>
                    <a:pt x="81" y="81"/>
                  </a:moveTo>
                  <a:cubicBezTo>
                    <a:pt x="65" y="97"/>
                    <a:pt x="40" y="97"/>
                    <a:pt x="24" y="81"/>
                  </a:cubicBezTo>
                  <a:cubicBezTo>
                    <a:pt x="9" y="65"/>
                    <a:pt x="9" y="40"/>
                    <a:pt x="24" y="24"/>
                  </a:cubicBezTo>
                  <a:cubicBezTo>
                    <a:pt x="40" y="9"/>
                    <a:pt x="65" y="9"/>
                    <a:pt x="81" y="24"/>
                  </a:cubicBezTo>
                  <a:cubicBezTo>
                    <a:pt x="97" y="40"/>
                    <a:pt x="97" y="65"/>
                    <a:pt x="81" y="8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 sz="2400">
                <a:cs typeface="+mn-ea"/>
                <a:sym typeface="+mn-lt"/>
              </a:endParaRPr>
            </a:p>
          </p:txBody>
        </p:sp>
      </p:grpSp>
      <p:sp>
        <p:nvSpPr>
          <p:cNvPr id="13" name="Freeform 52"/>
          <p:cNvSpPr>
            <a:spLocks noEditPoints="1"/>
          </p:cNvSpPr>
          <p:nvPr/>
        </p:nvSpPr>
        <p:spPr bwMode="auto">
          <a:xfrm>
            <a:off x="5131714" y="2444583"/>
            <a:ext cx="455084" cy="349251"/>
          </a:xfrm>
          <a:custGeom>
            <a:gdLst>
              <a:gd name="T0" fmla="*/ 113 w 128"/>
              <a:gd name="T1" fmla="*/ 0 h 98"/>
              <a:gd name="T2" fmla="*/ 98 w 128"/>
              <a:gd name="T3" fmla="*/ 15 h 98"/>
              <a:gd name="T4" fmla="*/ 103 w 128"/>
              <a:gd name="T5" fmla="*/ 26 h 98"/>
              <a:gd name="T6" fmla="*/ 84 w 128"/>
              <a:gd name="T7" fmla="*/ 54 h 98"/>
              <a:gd name="T8" fmla="*/ 79 w 128"/>
              <a:gd name="T9" fmla="*/ 52 h 98"/>
              <a:gd name="T10" fmla="*/ 66 w 128"/>
              <a:gd name="T11" fmla="*/ 60 h 98"/>
              <a:gd name="T12" fmla="*/ 55 w 128"/>
              <a:gd name="T13" fmla="*/ 54 h 98"/>
              <a:gd name="T14" fmla="*/ 56 w 128"/>
              <a:gd name="T15" fmla="*/ 49 h 98"/>
              <a:gd name="T16" fmla="*/ 41 w 128"/>
              <a:gd name="T17" fmla="*/ 34 h 98"/>
              <a:gd name="T18" fmla="*/ 26 w 128"/>
              <a:gd name="T19" fmla="*/ 49 h 98"/>
              <a:gd name="T20" fmla="*/ 31 w 128"/>
              <a:gd name="T21" fmla="*/ 60 h 98"/>
              <a:gd name="T22" fmla="*/ 23 w 128"/>
              <a:gd name="T23" fmla="*/ 70 h 98"/>
              <a:gd name="T24" fmla="*/ 15 w 128"/>
              <a:gd name="T25" fmla="*/ 68 h 98"/>
              <a:gd name="T26" fmla="*/ 0 w 128"/>
              <a:gd name="T27" fmla="*/ 83 h 98"/>
              <a:gd name="T28" fmla="*/ 15 w 128"/>
              <a:gd name="T29" fmla="*/ 98 h 98"/>
              <a:gd name="T30" fmla="*/ 30 w 128"/>
              <a:gd name="T31" fmla="*/ 83 h 98"/>
              <a:gd name="T32" fmla="*/ 26 w 128"/>
              <a:gd name="T33" fmla="*/ 73 h 98"/>
              <a:gd name="T34" fmla="*/ 34 w 128"/>
              <a:gd name="T35" fmla="*/ 62 h 98"/>
              <a:gd name="T36" fmla="*/ 41 w 128"/>
              <a:gd name="T37" fmla="*/ 64 h 98"/>
              <a:gd name="T38" fmla="*/ 53 w 128"/>
              <a:gd name="T39" fmla="*/ 57 h 98"/>
              <a:gd name="T40" fmla="*/ 64 w 128"/>
              <a:gd name="T41" fmla="*/ 64 h 98"/>
              <a:gd name="T42" fmla="*/ 64 w 128"/>
              <a:gd name="T43" fmla="*/ 68 h 98"/>
              <a:gd name="T44" fmla="*/ 79 w 128"/>
              <a:gd name="T45" fmla="*/ 83 h 98"/>
              <a:gd name="T46" fmla="*/ 94 w 128"/>
              <a:gd name="T47" fmla="*/ 68 h 98"/>
              <a:gd name="T48" fmla="*/ 88 w 128"/>
              <a:gd name="T49" fmla="*/ 56 h 98"/>
              <a:gd name="T50" fmla="*/ 106 w 128"/>
              <a:gd name="T51" fmla="*/ 28 h 98"/>
              <a:gd name="T52" fmla="*/ 113 w 128"/>
              <a:gd name="T53" fmla="*/ 30 h 98"/>
              <a:gd name="T54" fmla="*/ 128 w 128"/>
              <a:gd name="T55" fmla="*/ 15 h 98"/>
              <a:gd name="T56" fmla="*/ 113 w 128"/>
              <a:gd name="T57" fmla="*/ 0 h 98"/>
              <a:gd name="T58" fmla="*/ 15 w 128"/>
              <a:gd name="T59" fmla="*/ 90 h 98"/>
              <a:gd name="T60" fmla="*/ 7 w 128"/>
              <a:gd name="T61" fmla="*/ 83 h 98"/>
              <a:gd name="T62" fmla="*/ 15 w 128"/>
              <a:gd name="T63" fmla="*/ 75 h 98"/>
              <a:gd name="T64" fmla="*/ 22 w 128"/>
              <a:gd name="T65" fmla="*/ 83 h 98"/>
              <a:gd name="T66" fmla="*/ 15 w 128"/>
              <a:gd name="T67" fmla="*/ 90 h 98"/>
              <a:gd name="T68" fmla="*/ 41 w 128"/>
              <a:gd name="T69" fmla="*/ 56 h 98"/>
              <a:gd name="T70" fmla="*/ 34 w 128"/>
              <a:gd name="T71" fmla="*/ 49 h 98"/>
              <a:gd name="T72" fmla="*/ 41 w 128"/>
              <a:gd name="T73" fmla="*/ 41 h 98"/>
              <a:gd name="T74" fmla="*/ 49 w 128"/>
              <a:gd name="T75" fmla="*/ 49 h 98"/>
              <a:gd name="T76" fmla="*/ 41 w 128"/>
              <a:gd name="T77" fmla="*/ 56 h 98"/>
              <a:gd name="T78" fmla="*/ 79 w 128"/>
              <a:gd name="T79" fmla="*/ 75 h 98"/>
              <a:gd name="T80" fmla="*/ 71 w 128"/>
              <a:gd name="T81" fmla="*/ 68 h 98"/>
              <a:gd name="T82" fmla="*/ 79 w 128"/>
              <a:gd name="T83" fmla="*/ 60 h 98"/>
              <a:gd name="T84" fmla="*/ 86 w 128"/>
              <a:gd name="T85" fmla="*/ 68 h 98"/>
              <a:gd name="T86" fmla="*/ 79 w 128"/>
              <a:gd name="T87" fmla="*/ 75 h 98"/>
              <a:gd name="T88" fmla="*/ 113 w 128"/>
              <a:gd name="T89" fmla="*/ 22 h 98"/>
              <a:gd name="T90" fmla="*/ 105 w 128"/>
              <a:gd name="T91" fmla="*/ 15 h 98"/>
              <a:gd name="T92" fmla="*/ 113 w 128"/>
              <a:gd name="T93" fmla="*/ 7 h 98"/>
              <a:gd name="T94" fmla="*/ 120 w 128"/>
              <a:gd name="T95" fmla="*/ 15 h 98"/>
              <a:gd name="T96" fmla="*/ 113 w 128"/>
              <a:gd name="T97" fmla="*/ 22 h 9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</a:cxnLst>
            <a:rect l="0" t="0" r="r" b="b"/>
            <a:pathLst>
              <a:path w="128" h="98">
                <a:moveTo>
                  <a:pt x="113" y="0"/>
                </a:moveTo>
                <a:cubicBezTo>
                  <a:pt x="104" y="0"/>
                  <a:pt x="98" y="7"/>
                  <a:pt x="98" y="15"/>
                </a:cubicBezTo>
                <a:cubicBezTo>
                  <a:pt x="98" y="19"/>
                  <a:pt x="100" y="23"/>
                  <a:pt x="103" y="26"/>
                </a:cubicBezTo>
                <a:cubicBezTo>
                  <a:pt x="84" y="54"/>
                  <a:pt x="84" y="54"/>
                  <a:pt x="84" y="54"/>
                </a:cubicBezTo>
                <a:cubicBezTo>
                  <a:pt x="83" y="53"/>
                  <a:pt x="81" y="52"/>
                  <a:pt x="79" y="52"/>
                </a:cubicBezTo>
                <a:cubicBezTo>
                  <a:pt x="73" y="52"/>
                  <a:pt x="68" y="56"/>
                  <a:pt x="66" y="60"/>
                </a:cubicBezTo>
                <a:cubicBezTo>
                  <a:pt x="55" y="54"/>
                  <a:pt x="55" y="54"/>
                  <a:pt x="55" y="54"/>
                </a:cubicBezTo>
                <a:cubicBezTo>
                  <a:pt x="56" y="53"/>
                  <a:pt x="56" y="51"/>
                  <a:pt x="56" y="49"/>
                </a:cubicBezTo>
                <a:cubicBezTo>
                  <a:pt x="56" y="40"/>
                  <a:pt x="49" y="34"/>
                  <a:pt x="41" y="34"/>
                </a:cubicBezTo>
                <a:cubicBezTo>
                  <a:pt x="33" y="34"/>
                  <a:pt x="26" y="40"/>
                  <a:pt x="26" y="49"/>
                </a:cubicBezTo>
                <a:cubicBezTo>
                  <a:pt x="26" y="53"/>
                  <a:pt x="28" y="57"/>
                  <a:pt x="31" y="60"/>
                </a:cubicBezTo>
                <a:cubicBezTo>
                  <a:pt x="23" y="70"/>
                  <a:pt x="23" y="70"/>
                  <a:pt x="23" y="70"/>
                </a:cubicBezTo>
                <a:cubicBezTo>
                  <a:pt x="21" y="69"/>
                  <a:pt x="18" y="68"/>
                  <a:pt x="15" y="68"/>
                </a:cubicBezTo>
                <a:cubicBezTo>
                  <a:pt x="6" y="68"/>
                  <a:pt x="0" y="74"/>
                  <a:pt x="0" y="83"/>
                </a:cubicBezTo>
                <a:cubicBezTo>
                  <a:pt x="0" y="91"/>
                  <a:pt x="6" y="98"/>
                  <a:pt x="15" y="98"/>
                </a:cubicBezTo>
                <a:cubicBezTo>
                  <a:pt x="23" y="98"/>
                  <a:pt x="30" y="91"/>
                  <a:pt x="30" y="83"/>
                </a:cubicBezTo>
                <a:cubicBezTo>
                  <a:pt x="30" y="79"/>
                  <a:pt x="28" y="76"/>
                  <a:pt x="26" y="73"/>
                </a:cubicBezTo>
                <a:cubicBezTo>
                  <a:pt x="34" y="62"/>
                  <a:pt x="34" y="62"/>
                  <a:pt x="34" y="62"/>
                </a:cubicBezTo>
                <a:cubicBezTo>
                  <a:pt x="36" y="63"/>
                  <a:pt x="39" y="64"/>
                  <a:pt x="41" y="64"/>
                </a:cubicBezTo>
                <a:cubicBezTo>
                  <a:pt x="46" y="64"/>
                  <a:pt x="51" y="61"/>
                  <a:pt x="53" y="57"/>
                </a:cubicBezTo>
                <a:cubicBezTo>
                  <a:pt x="64" y="64"/>
                  <a:pt x="64" y="64"/>
                  <a:pt x="64" y="64"/>
                </a:cubicBezTo>
                <a:cubicBezTo>
                  <a:pt x="64" y="65"/>
                  <a:pt x="64" y="66"/>
                  <a:pt x="64" y="68"/>
                </a:cubicBezTo>
                <a:cubicBezTo>
                  <a:pt x="64" y="76"/>
                  <a:pt x="70" y="83"/>
                  <a:pt x="79" y="83"/>
                </a:cubicBezTo>
                <a:cubicBezTo>
                  <a:pt x="87" y="83"/>
                  <a:pt x="94" y="76"/>
                  <a:pt x="94" y="68"/>
                </a:cubicBezTo>
                <a:cubicBezTo>
                  <a:pt x="94" y="63"/>
                  <a:pt x="91" y="58"/>
                  <a:pt x="88" y="56"/>
                </a:cubicBezTo>
                <a:cubicBezTo>
                  <a:pt x="106" y="28"/>
                  <a:pt x="106" y="28"/>
                  <a:pt x="106" y="28"/>
                </a:cubicBezTo>
                <a:cubicBezTo>
                  <a:pt x="108" y="29"/>
                  <a:pt x="110" y="30"/>
                  <a:pt x="113" y="30"/>
                </a:cubicBezTo>
                <a:cubicBezTo>
                  <a:pt x="121" y="30"/>
                  <a:pt x="128" y="23"/>
                  <a:pt x="128" y="15"/>
                </a:cubicBezTo>
                <a:cubicBezTo>
                  <a:pt x="128" y="7"/>
                  <a:pt x="121" y="0"/>
                  <a:pt x="113" y="0"/>
                </a:cubicBezTo>
                <a:close/>
                <a:moveTo>
                  <a:pt x="15" y="90"/>
                </a:moveTo>
                <a:cubicBezTo>
                  <a:pt x="11" y="90"/>
                  <a:pt x="7" y="87"/>
                  <a:pt x="7" y="83"/>
                </a:cubicBezTo>
                <a:cubicBezTo>
                  <a:pt x="7" y="78"/>
                  <a:pt x="11" y="75"/>
                  <a:pt x="15" y="75"/>
                </a:cubicBezTo>
                <a:cubicBezTo>
                  <a:pt x="19" y="75"/>
                  <a:pt x="22" y="78"/>
                  <a:pt x="22" y="83"/>
                </a:cubicBezTo>
                <a:cubicBezTo>
                  <a:pt x="22" y="87"/>
                  <a:pt x="19" y="90"/>
                  <a:pt x="15" y="90"/>
                </a:cubicBezTo>
                <a:close/>
                <a:moveTo>
                  <a:pt x="41" y="56"/>
                </a:moveTo>
                <a:cubicBezTo>
                  <a:pt x="37" y="56"/>
                  <a:pt x="34" y="53"/>
                  <a:pt x="34" y="49"/>
                </a:cubicBezTo>
                <a:cubicBezTo>
                  <a:pt x="34" y="45"/>
                  <a:pt x="37" y="41"/>
                  <a:pt x="41" y="41"/>
                </a:cubicBezTo>
                <a:cubicBezTo>
                  <a:pt x="45" y="41"/>
                  <a:pt x="49" y="45"/>
                  <a:pt x="49" y="49"/>
                </a:cubicBezTo>
                <a:cubicBezTo>
                  <a:pt x="49" y="53"/>
                  <a:pt x="45" y="56"/>
                  <a:pt x="41" y="56"/>
                </a:cubicBezTo>
                <a:close/>
                <a:moveTo>
                  <a:pt x="79" y="75"/>
                </a:moveTo>
                <a:cubicBezTo>
                  <a:pt x="75" y="75"/>
                  <a:pt x="71" y="72"/>
                  <a:pt x="71" y="68"/>
                </a:cubicBezTo>
                <a:cubicBezTo>
                  <a:pt x="71" y="63"/>
                  <a:pt x="75" y="60"/>
                  <a:pt x="79" y="60"/>
                </a:cubicBezTo>
                <a:cubicBezTo>
                  <a:pt x="83" y="60"/>
                  <a:pt x="86" y="63"/>
                  <a:pt x="86" y="68"/>
                </a:cubicBezTo>
                <a:cubicBezTo>
                  <a:pt x="86" y="72"/>
                  <a:pt x="83" y="75"/>
                  <a:pt x="79" y="75"/>
                </a:cubicBezTo>
                <a:close/>
                <a:moveTo>
                  <a:pt x="113" y="22"/>
                </a:moveTo>
                <a:cubicBezTo>
                  <a:pt x="108" y="22"/>
                  <a:pt x="105" y="19"/>
                  <a:pt x="105" y="15"/>
                </a:cubicBezTo>
                <a:cubicBezTo>
                  <a:pt x="105" y="11"/>
                  <a:pt x="108" y="7"/>
                  <a:pt x="113" y="7"/>
                </a:cubicBezTo>
                <a:cubicBezTo>
                  <a:pt x="117" y="7"/>
                  <a:pt x="120" y="11"/>
                  <a:pt x="120" y="15"/>
                </a:cubicBezTo>
                <a:cubicBezTo>
                  <a:pt x="120" y="19"/>
                  <a:pt x="117" y="22"/>
                  <a:pt x="113" y="22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121920" tIns="60960" rIns="121920" bIns="6096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id-ID" sz="2400">
              <a:cs typeface="+mn-ea"/>
              <a:sym typeface="+mn-lt"/>
            </a:endParaRPr>
          </a:p>
        </p:txBody>
      </p:sp>
      <p:grpSp>
        <p:nvGrpSpPr>
          <p:cNvPr id="14" name="Group 20"/>
          <p:cNvGrpSpPr/>
          <p:nvPr/>
        </p:nvGrpSpPr>
        <p:grpSpPr>
          <a:xfrm>
            <a:off x="6598975" y="3598165"/>
            <a:ext cx="397933" cy="448733"/>
            <a:chOff x="9001126" y="2228850"/>
            <a:chExt cx="298450" cy="336550"/>
          </a:xfrm>
          <a:solidFill>
            <a:schemeClr val="bg1"/>
          </a:solidFill>
        </p:grpSpPr>
        <p:sp>
          <p:nvSpPr>
            <p:cNvPr id="26" name="Freeform 81"/>
            <p:cNvSpPr>
              <a:spLocks noEditPoints="1"/>
            </p:cNvSpPr>
            <p:nvPr/>
          </p:nvSpPr>
          <p:spPr bwMode="auto">
            <a:xfrm>
              <a:off x="9021764" y="2228850"/>
              <a:ext cx="255588" cy="257175"/>
            </a:xfrm>
            <a:custGeom>
              <a:gdLst>
                <a:gd name="T0" fmla="*/ 48 w 96"/>
                <a:gd name="T1" fmla="*/ 96 h 96"/>
                <a:gd name="T2" fmla="*/ 96 w 96"/>
                <a:gd name="T3" fmla="*/ 48 h 96"/>
                <a:gd name="T4" fmla="*/ 48 w 96"/>
                <a:gd name="T5" fmla="*/ 0 h 96"/>
                <a:gd name="T6" fmla="*/ 0 w 96"/>
                <a:gd name="T7" fmla="*/ 48 h 96"/>
                <a:gd name="T8" fmla="*/ 48 w 96"/>
                <a:gd name="T9" fmla="*/ 96 h 96"/>
                <a:gd name="T10" fmla="*/ 48 w 96"/>
                <a:gd name="T11" fmla="*/ 88 h 96"/>
                <a:gd name="T12" fmla="*/ 13 w 96"/>
                <a:gd name="T13" fmla="*/ 67 h 96"/>
                <a:gd name="T14" fmla="*/ 13 w 96"/>
                <a:gd name="T15" fmla="*/ 67 h 96"/>
                <a:gd name="T16" fmla="*/ 17 w 96"/>
                <a:gd name="T17" fmla="*/ 64 h 96"/>
                <a:gd name="T18" fmla="*/ 19 w 96"/>
                <a:gd name="T19" fmla="*/ 57 h 96"/>
                <a:gd name="T20" fmla="*/ 55 w 96"/>
                <a:gd name="T21" fmla="*/ 70 h 96"/>
                <a:gd name="T22" fmla="*/ 58 w 96"/>
                <a:gd name="T23" fmla="*/ 70 h 96"/>
                <a:gd name="T24" fmla="*/ 84 w 96"/>
                <a:gd name="T25" fmla="*/ 65 h 96"/>
                <a:gd name="T26" fmla="*/ 48 w 96"/>
                <a:gd name="T27" fmla="*/ 88 h 96"/>
                <a:gd name="T28" fmla="*/ 48 w 96"/>
                <a:gd name="T29" fmla="*/ 8 h 96"/>
                <a:gd name="T30" fmla="*/ 88 w 96"/>
                <a:gd name="T31" fmla="*/ 48 h 96"/>
                <a:gd name="T32" fmla="*/ 86 w 96"/>
                <a:gd name="T33" fmla="*/ 61 h 96"/>
                <a:gd name="T34" fmla="*/ 56 w 96"/>
                <a:gd name="T35" fmla="*/ 66 h 96"/>
                <a:gd name="T36" fmla="*/ 19 w 96"/>
                <a:gd name="T37" fmla="*/ 51 h 96"/>
                <a:gd name="T38" fmla="*/ 17 w 96"/>
                <a:gd name="T39" fmla="*/ 50 h 96"/>
                <a:gd name="T40" fmla="*/ 16 w 96"/>
                <a:gd name="T41" fmla="*/ 52 h 96"/>
                <a:gd name="T42" fmla="*/ 13 w 96"/>
                <a:gd name="T43" fmla="*/ 62 h 96"/>
                <a:gd name="T44" fmla="*/ 12 w 96"/>
                <a:gd name="T45" fmla="*/ 63 h 96"/>
                <a:gd name="T46" fmla="*/ 11 w 96"/>
                <a:gd name="T47" fmla="*/ 63 h 96"/>
                <a:gd name="T48" fmla="*/ 8 w 96"/>
                <a:gd name="T49" fmla="*/ 48 h 96"/>
                <a:gd name="T50" fmla="*/ 48 w 96"/>
                <a:gd name="T51" fmla="*/ 8 h 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96" h="96">
                  <a:moveTo>
                    <a:pt x="48" y="96"/>
                  </a:moveTo>
                  <a:cubicBezTo>
                    <a:pt x="74" y="96"/>
                    <a:pt x="96" y="74"/>
                    <a:pt x="96" y="48"/>
                  </a:cubicBezTo>
                  <a:cubicBezTo>
                    <a:pt x="96" y="21"/>
                    <a:pt x="74" y="0"/>
                    <a:pt x="48" y="0"/>
                  </a:cubicBezTo>
                  <a:cubicBezTo>
                    <a:pt x="22" y="0"/>
                    <a:pt x="0" y="21"/>
                    <a:pt x="0" y="48"/>
                  </a:cubicBezTo>
                  <a:cubicBezTo>
                    <a:pt x="0" y="74"/>
                    <a:pt x="22" y="96"/>
                    <a:pt x="48" y="96"/>
                  </a:cubicBezTo>
                  <a:close/>
                  <a:moveTo>
                    <a:pt x="48" y="88"/>
                  </a:moveTo>
                  <a:cubicBezTo>
                    <a:pt x="33" y="88"/>
                    <a:pt x="20" y="79"/>
                    <a:pt x="13" y="67"/>
                  </a:cubicBezTo>
                  <a:cubicBezTo>
                    <a:pt x="13" y="67"/>
                    <a:pt x="13" y="67"/>
                    <a:pt x="13" y="67"/>
                  </a:cubicBezTo>
                  <a:cubicBezTo>
                    <a:pt x="14" y="67"/>
                    <a:pt x="16" y="66"/>
                    <a:pt x="17" y="64"/>
                  </a:cubicBezTo>
                  <a:cubicBezTo>
                    <a:pt x="18" y="62"/>
                    <a:pt x="18" y="59"/>
                    <a:pt x="19" y="57"/>
                  </a:cubicBezTo>
                  <a:cubicBezTo>
                    <a:pt x="24" y="61"/>
                    <a:pt x="35" y="68"/>
                    <a:pt x="55" y="70"/>
                  </a:cubicBezTo>
                  <a:cubicBezTo>
                    <a:pt x="56" y="70"/>
                    <a:pt x="57" y="70"/>
                    <a:pt x="58" y="70"/>
                  </a:cubicBezTo>
                  <a:cubicBezTo>
                    <a:pt x="67" y="70"/>
                    <a:pt x="77" y="67"/>
                    <a:pt x="84" y="65"/>
                  </a:cubicBezTo>
                  <a:cubicBezTo>
                    <a:pt x="77" y="79"/>
                    <a:pt x="64" y="88"/>
                    <a:pt x="48" y="88"/>
                  </a:cubicBezTo>
                  <a:close/>
                  <a:moveTo>
                    <a:pt x="48" y="8"/>
                  </a:moveTo>
                  <a:cubicBezTo>
                    <a:pt x="70" y="8"/>
                    <a:pt x="88" y="26"/>
                    <a:pt x="88" y="48"/>
                  </a:cubicBezTo>
                  <a:cubicBezTo>
                    <a:pt x="88" y="52"/>
                    <a:pt x="87" y="57"/>
                    <a:pt x="86" y="61"/>
                  </a:cubicBezTo>
                  <a:cubicBezTo>
                    <a:pt x="80" y="63"/>
                    <a:pt x="66" y="66"/>
                    <a:pt x="56" y="66"/>
                  </a:cubicBezTo>
                  <a:cubicBezTo>
                    <a:pt x="29" y="64"/>
                    <a:pt x="20" y="51"/>
                    <a:pt x="19" y="51"/>
                  </a:cubicBezTo>
                  <a:cubicBezTo>
                    <a:pt x="19" y="51"/>
                    <a:pt x="18" y="50"/>
                    <a:pt x="17" y="50"/>
                  </a:cubicBezTo>
                  <a:cubicBezTo>
                    <a:pt x="17" y="51"/>
                    <a:pt x="16" y="51"/>
                    <a:pt x="16" y="52"/>
                  </a:cubicBezTo>
                  <a:cubicBezTo>
                    <a:pt x="16" y="52"/>
                    <a:pt x="15" y="58"/>
                    <a:pt x="13" y="62"/>
                  </a:cubicBezTo>
                  <a:cubicBezTo>
                    <a:pt x="13" y="63"/>
                    <a:pt x="12" y="63"/>
                    <a:pt x="12" y="63"/>
                  </a:cubicBezTo>
                  <a:cubicBezTo>
                    <a:pt x="12" y="63"/>
                    <a:pt x="11" y="63"/>
                    <a:pt x="11" y="63"/>
                  </a:cubicBezTo>
                  <a:cubicBezTo>
                    <a:pt x="9" y="58"/>
                    <a:pt x="8" y="53"/>
                    <a:pt x="8" y="48"/>
                  </a:cubicBezTo>
                  <a:cubicBezTo>
                    <a:pt x="8" y="26"/>
                    <a:pt x="26" y="8"/>
                    <a:pt x="48" y="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 sz="2400">
                <a:cs typeface="+mn-ea"/>
                <a:sym typeface="+mn-lt"/>
              </a:endParaRPr>
            </a:p>
          </p:txBody>
        </p:sp>
        <p:sp>
          <p:nvSpPr>
            <p:cNvPr id="27" name="Freeform 82"/>
            <p:cNvSpPr/>
            <p:nvPr/>
          </p:nvSpPr>
          <p:spPr bwMode="auto">
            <a:xfrm>
              <a:off x="9001126" y="2447925"/>
              <a:ext cx="298450" cy="117475"/>
            </a:xfrm>
            <a:custGeom>
              <a:gdLst>
                <a:gd name="T0" fmla="*/ 98 w 112"/>
                <a:gd name="T1" fmla="*/ 1 h 44"/>
                <a:gd name="T2" fmla="*/ 93 w 112"/>
                <a:gd name="T3" fmla="*/ 2 h 44"/>
                <a:gd name="T4" fmla="*/ 94 w 112"/>
                <a:gd name="T5" fmla="*/ 7 h 44"/>
                <a:gd name="T6" fmla="*/ 104 w 112"/>
                <a:gd name="T7" fmla="*/ 20 h 44"/>
                <a:gd name="T8" fmla="*/ 56 w 112"/>
                <a:gd name="T9" fmla="*/ 36 h 44"/>
                <a:gd name="T10" fmla="*/ 8 w 112"/>
                <a:gd name="T11" fmla="*/ 20 h 44"/>
                <a:gd name="T12" fmla="*/ 18 w 112"/>
                <a:gd name="T13" fmla="*/ 7 h 44"/>
                <a:gd name="T14" fmla="*/ 19 w 112"/>
                <a:gd name="T15" fmla="*/ 2 h 44"/>
                <a:gd name="T16" fmla="*/ 14 w 112"/>
                <a:gd name="T17" fmla="*/ 1 h 44"/>
                <a:gd name="T18" fmla="*/ 0 w 112"/>
                <a:gd name="T19" fmla="*/ 20 h 44"/>
                <a:gd name="T20" fmla="*/ 56 w 112"/>
                <a:gd name="T21" fmla="*/ 44 h 44"/>
                <a:gd name="T22" fmla="*/ 112 w 112"/>
                <a:gd name="T23" fmla="*/ 20 h 44"/>
                <a:gd name="T24" fmla="*/ 98 w 112"/>
                <a:gd name="T25" fmla="*/ 1 h 4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2" h="44">
                  <a:moveTo>
                    <a:pt x="98" y="1"/>
                  </a:moveTo>
                  <a:cubicBezTo>
                    <a:pt x="97" y="0"/>
                    <a:pt x="94" y="0"/>
                    <a:pt x="93" y="2"/>
                  </a:cubicBezTo>
                  <a:cubicBezTo>
                    <a:pt x="91" y="4"/>
                    <a:pt x="92" y="6"/>
                    <a:pt x="94" y="7"/>
                  </a:cubicBezTo>
                  <a:cubicBezTo>
                    <a:pt x="101" y="13"/>
                    <a:pt x="104" y="16"/>
                    <a:pt x="104" y="20"/>
                  </a:cubicBezTo>
                  <a:cubicBezTo>
                    <a:pt x="104" y="32"/>
                    <a:pt x="91" y="36"/>
                    <a:pt x="56" y="36"/>
                  </a:cubicBezTo>
                  <a:cubicBezTo>
                    <a:pt x="21" y="36"/>
                    <a:pt x="8" y="32"/>
                    <a:pt x="8" y="20"/>
                  </a:cubicBezTo>
                  <a:cubicBezTo>
                    <a:pt x="8" y="16"/>
                    <a:pt x="11" y="13"/>
                    <a:pt x="18" y="7"/>
                  </a:cubicBezTo>
                  <a:cubicBezTo>
                    <a:pt x="20" y="6"/>
                    <a:pt x="21" y="4"/>
                    <a:pt x="19" y="2"/>
                  </a:cubicBezTo>
                  <a:cubicBezTo>
                    <a:pt x="18" y="0"/>
                    <a:pt x="15" y="0"/>
                    <a:pt x="14" y="1"/>
                  </a:cubicBezTo>
                  <a:cubicBezTo>
                    <a:pt x="7" y="6"/>
                    <a:pt x="0" y="11"/>
                    <a:pt x="0" y="20"/>
                  </a:cubicBezTo>
                  <a:cubicBezTo>
                    <a:pt x="0" y="42"/>
                    <a:pt x="29" y="44"/>
                    <a:pt x="56" y="44"/>
                  </a:cubicBezTo>
                  <a:cubicBezTo>
                    <a:pt x="83" y="44"/>
                    <a:pt x="112" y="42"/>
                    <a:pt x="112" y="20"/>
                  </a:cubicBezTo>
                  <a:cubicBezTo>
                    <a:pt x="112" y="11"/>
                    <a:pt x="105" y="6"/>
                    <a:pt x="98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 sz="2400">
                <a:cs typeface="+mn-ea"/>
                <a:sym typeface="+mn-lt"/>
              </a:endParaRPr>
            </a:p>
          </p:txBody>
        </p:sp>
      </p:grpSp>
      <p:grpSp>
        <p:nvGrpSpPr>
          <p:cNvPr id="15" name="Group 23"/>
          <p:cNvGrpSpPr/>
          <p:nvPr/>
        </p:nvGrpSpPr>
        <p:grpSpPr>
          <a:xfrm>
            <a:off x="5148647" y="3714201"/>
            <a:ext cx="421216" cy="323851"/>
            <a:chOff x="2849564" y="3636963"/>
            <a:chExt cx="315912" cy="242888"/>
          </a:xfrm>
          <a:solidFill>
            <a:schemeClr val="bg1"/>
          </a:solidFill>
        </p:grpSpPr>
        <p:sp>
          <p:nvSpPr>
            <p:cNvPr id="24" name="Freeform 148"/>
            <p:cNvSpPr/>
            <p:nvPr/>
          </p:nvSpPr>
          <p:spPr bwMode="auto">
            <a:xfrm>
              <a:off x="2849564" y="3671888"/>
              <a:ext cx="298450" cy="207963"/>
            </a:xfrm>
            <a:custGeom>
              <a:gdLst>
                <a:gd name="T0" fmla="*/ 103 w 112"/>
                <a:gd name="T1" fmla="*/ 78 h 78"/>
                <a:gd name="T2" fmla="*/ 9 w 112"/>
                <a:gd name="T3" fmla="*/ 78 h 78"/>
                <a:gd name="T4" fmla="*/ 0 w 112"/>
                <a:gd name="T5" fmla="*/ 69 h 78"/>
                <a:gd name="T6" fmla="*/ 0 w 112"/>
                <a:gd name="T7" fmla="*/ 8 h 78"/>
                <a:gd name="T8" fmla="*/ 9 w 112"/>
                <a:gd name="T9" fmla="*/ 0 h 78"/>
                <a:gd name="T10" fmla="*/ 42 w 112"/>
                <a:gd name="T11" fmla="*/ 0 h 78"/>
                <a:gd name="T12" fmla="*/ 46 w 112"/>
                <a:gd name="T13" fmla="*/ 4 h 78"/>
                <a:gd name="T14" fmla="*/ 42 w 112"/>
                <a:gd name="T15" fmla="*/ 8 h 78"/>
                <a:gd name="T16" fmla="*/ 9 w 112"/>
                <a:gd name="T17" fmla="*/ 8 h 78"/>
                <a:gd name="T18" fmla="*/ 8 w 112"/>
                <a:gd name="T19" fmla="*/ 8 h 78"/>
                <a:gd name="T20" fmla="*/ 8 w 112"/>
                <a:gd name="T21" fmla="*/ 69 h 78"/>
                <a:gd name="T22" fmla="*/ 9 w 112"/>
                <a:gd name="T23" fmla="*/ 70 h 78"/>
                <a:gd name="T24" fmla="*/ 103 w 112"/>
                <a:gd name="T25" fmla="*/ 70 h 78"/>
                <a:gd name="T26" fmla="*/ 104 w 112"/>
                <a:gd name="T27" fmla="*/ 69 h 78"/>
                <a:gd name="T28" fmla="*/ 104 w 112"/>
                <a:gd name="T29" fmla="*/ 43 h 78"/>
                <a:gd name="T30" fmla="*/ 108 w 112"/>
                <a:gd name="T31" fmla="*/ 39 h 78"/>
                <a:gd name="T32" fmla="*/ 112 w 112"/>
                <a:gd name="T33" fmla="*/ 43 h 78"/>
                <a:gd name="T34" fmla="*/ 112 w 112"/>
                <a:gd name="T35" fmla="*/ 69 h 78"/>
                <a:gd name="T36" fmla="*/ 103 w 112"/>
                <a:gd name="T37" fmla="*/ 78 h 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12" h="78">
                  <a:moveTo>
                    <a:pt x="103" y="78"/>
                  </a:moveTo>
                  <a:cubicBezTo>
                    <a:pt x="9" y="78"/>
                    <a:pt x="9" y="78"/>
                    <a:pt x="9" y="78"/>
                  </a:cubicBezTo>
                  <a:cubicBezTo>
                    <a:pt x="4" y="78"/>
                    <a:pt x="0" y="74"/>
                    <a:pt x="0" y="69"/>
                  </a:cubicBezTo>
                  <a:cubicBezTo>
                    <a:pt x="0" y="8"/>
                    <a:pt x="0" y="8"/>
                    <a:pt x="0" y="8"/>
                  </a:cubicBezTo>
                  <a:cubicBezTo>
                    <a:pt x="0" y="4"/>
                    <a:pt x="4" y="0"/>
                    <a:pt x="9" y="0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44" y="0"/>
                    <a:pt x="46" y="1"/>
                    <a:pt x="46" y="4"/>
                  </a:cubicBezTo>
                  <a:cubicBezTo>
                    <a:pt x="46" y="6"/>
                    <a:pt x="44" y="8"/>
                    <a:pt x="42" y="8"/>
                  </a:cubicBezTo>
                  <a:cubicBezTo>
                    <a:pt x="9" y="8"/>
                    <a:pt x="9" y="8"/>
                    <a:pt x="9" y="8"/>
                  </a:cubicBezTo>
                  <a:cubicBezTo>
                    <a:pt x="8" y="8"/>
                    <a:pt x="8" y="8"/>
                    <a:pt x="8" y="8"/>
                  </a:cubicBezTo>
                  <a:cubicBezTo>
                    <a:pt x="8" y="69"/>
                    <a:pt x="8" y="69"/>
                    <a:pt x="8" y="69"/>
                  </a:cubicBezTo>
                  <a:cubicBezTo>
                    <a:pt x="8" y="70"/>
                    <a:pt x="8" y="70"/>
                    <a:pt x="9" y="70"/>
                  </a:cubicBezTo>
                  <a:cubicBezTo>
                    <a:pt x="103" y="70"/>
                    <a:pt x="103" y="70"/>
                    <a:pt x="103" y="70"/>
                  </a:cubicBezTo>
                  <a:cubicBezTo>
                    <a:pt x="103" y="70"/>
                    <a:pt x="104" y="70"/>
                    <a:pt x="104" y="69"/>
                  </a:cubicBezTo>
                  <a:cubicBezTo>
                    <a:pt x="104" y="43"/>
                    <a:pt x="104" y="43"/>
                    <a:pt x="104" y="43"/>
                  </a:cubicBezTo>
                  <a:cubicBezTo>
                    <a:pt x="104" y="41"/>
                    <a:pt x="105" y="39"/>
                    <a:pt x="108" y="39"/>
                  </a:cubicBezTo>
                  <a:cubicBezTo>
                    <a:pt x="110" y="39"/>
                    <a:pt x="112" y="41"/>
                    <a:pt x="112" y="43"/>
                  </a:cubicBezTo>
                  <a:cubicBezTo>
                    <a:pt x="112" y="69"/>
                    <a:pt x="112" y="69"/>
                    <a:pt x="112" y="69"/>
                  </a:cubicBezTo>
                  <a:cubicBezTo>
                    <a:pt x="112" y="74"/>
                    <a:pt x="108" y="78"/>
                    <a:pt x="103" y="7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 sz="2400">
                <a:cs typeface="+mn-ea"/>
                <a:sym typeface="+mn-lt"/>
              </a:endParaRPr>
            </a:p>
          </p:txBody>
        </p:sp>
        <p:sp>
          <p:nvSpPr>
            <p:cNvPr id="25" name="Freeform 149"/>
            <p:cNvSpPr/>
            <p:nvPr/>
          </p:nvSpPr>
          <p:spPr bwMode="auto">
            <a:xfrm>
              <a:off x="2943226" y="3636963"/>
              <a:ext cx="222250" cy="200025"/>
            </a:xfrm>
            <a:custGeom>
              <a:gdLst>
                <a:gd name="T0" fmla="*/ 46 w 83"/>
                <a:gd name="T1" fmla="*/ 58 h 75"/>
                <a:gd name="T2" fmla="*/ 83 w 83"/>
                <a:gd name="T3" fmla="*/ 29 h 75"/>
                <a:gd name="T4" fmla="*/ 46 w 83"/>
                <a:gd name="T5" fmla="*/ 0 h 75"/>
                <a:gd name="T6" fmla="*/ 46 w 83"/>
                <a:gd name="T7" fmla="*/ 20 h 75"/>
                <a:gd name="T8" fmla="*/ 0 w 83"/>
                <a:gd name="T9" fmla="*/ 75 h 75"/>
                <a:gd name="T10" fmla="*/ 46 w 83"/>
                <a:gd name="T11" fmla="*/ 40 h 75"/>
                <a:gd name="T12" fmla="*/ 46 w 83"/>
                <a:gd name="T13" fmla="*/ 58 h 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83" h="75">
                  <a:moveTo>
                    <a:pt x="46" y="58"/>
                  </a:moveTo>
                  <a:cubicBezTo>
                    <a:pt x="83" y="29"/>
                    <a:pt x="83" y="29"/>
                    <a:pt x="83" y="29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6" y="20"/>
                    <a:pt x="46" y="20"/>
                    <a:pt x="46" y="20"/>
                  </a:cubicBezTo>
                  <a:cubicBezTo>
                    <a:pt x="10" y="21"/>
                    <a:pt x="0" y="38"/>
                    <a:pt x="0" y="75"/>
                  </a:cubicBezTo>
                  <a:cubicBezTo>
                    <a:pt x="15" y="43"/>
                    <a:pt x="30" y="41"/>
                    <a:pt x="46" y="40"/>
                  </a:cubicBezTo>
                  <a:cubicBezTo>
                    <a:pt x="46" y="58"/>
                    <a:pt x="46" y="58"/>
                    <a:pt x="46" y="5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121920" tIns="60960" rIns="121920" bIns="6096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 sz="2400">
                <a:cs typeface="+mn-ea"/>
                <a:sym typeface="+mn-lt"/>
              </a:endParaRPr>
            </a:p>
          </p:txBody>
        </p:sp>
      </p:grpSp>
      <p:sp>
        <p:nvSpPr>
          <p:cNvPr id="30" name="矩形 29"/>
          <p:cNvSpPr/>
          <p:nvPr/>
        </p:nvSpPr>
        <p:spPr>
          <a:xfrm>
            <a:off x="1010205" y="1816401"/>
            <a:ext cx="3942934" cy="87261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50000"/>
              </a:lnSpc>
            </a:pPr>
            <a:r>
              <a:rPr lang="zh-CN" altLang="en-US" sz="1100">
                <a:cs typeface="+mn-ea"/>
                <a:sym typeface="+mn-lt"/>
              </a:rPr>
              <a:t>点击输入您的内容，或者通过复制您的文本后，再此框中选择粘贴。请言简意赅，简单说明即可</a:t>
            </a:r>
            <a:endParaRPr lang="en-US" altLang="zh-CN" sz="1100">
              <a:cs typeface="+mn-ea"/>
              <a:sym typeface="+mn-lt"/>
            </a:endParaRPr>
          </a:p>
        </p:txBody>
      </p:sp>
      <p:sp>
        <p:nvSpPr>
          <p:cNvPr id="31" name="矩形 30"/>
          <p:cNvSpPr/>
          <p:nvPr/>
        </p:nvSpPr>
        <p:spPr>
          <a:xfrm>
            <a:off x="1010205" y="4156438"/>
            <a:ext cx="3942934" cy="87261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50000"/>
              </a:lnSpc>
            </a:pPr>
            <a:r>
              <a:rPr lang="zh-CN" altLang="en-US" sz="1100">
                <a:cs typeface="+mn-ea"/>
                <a:sym typeface="+mn-lt"/>
              </a:rPr>
              <a:t>点击输入您的内容，或者通过复制您的文本后，再此框中选择粘贴。请言简意赅，简单说明即可</a:t>
            </a:r>
            <a:endParaRPr lang="en-US" altLang="zh-CN" sz="1100">
              <a:cs typeface="+mn-ea"/>
              <a:sym typeface="+mn-lt"/>
            </a:endParaRPr>
          </a:p>
        </p:txBody>
      </p:sp>
      <p:sp>
        <p:nvSpPr>
          <p:cNvPr id="32" name="矩形 31"/>
          <p:cNvSpPr/>
          <p:nvPr/>
        </p:nvSpPr>
        <p:spPr>
          <a:xfrm>
            <a:off x="7501626" y="1816401"/>
            <a:ext cx="3942934" cy="87261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50000"/>
              </a:lnSpc>
            </a:pPr>
            <a:r>
              <a:rPr lang="zh-CN" altLang="en-US" sz="1100">
                <a:cs typeface="+mn-ea"/>
                <a:sym typeface="+mn-lt"/>
              </a:rPr>
              <a:t>点击输入您的内容，或者通过复制您的文本后，再此框中选择粘贴。请言简意赅，简单说明即可</a:t>
            </a:r>
            <a:endParaRPr lang="en-US" altLang="zh-CN" sz="1100">
              <a:cs typeface="+mn-ea"/>
              <a:sym typeface="+mn-lt"/>
            </a:endParaRPr>
          </a:p>
        </p:txBody>
      </p:sp>
      <p:sp>
        <p:nvSpPr>
          <p:cNvPr id="33" name="矩形 32"/>
          <p:cNvSpPr/>
          <p:nvPr/>
        </p:nvSpPr>
        <p:spPr>
          <a:xfrm>
            <a:off x="7501626" y="4156438"/>
            <a:ext cx="3942934" cy="87261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50000"/>
              </a:lnSpc>
            </a:pPr>
            <a:r>
              <a:rPr lang="zh-CN" altLang="en-US" sz="1100">
                <a:cs typeface="+mn-ea"/>
                <a:sym typeface="+mn-lt"/>
              </a:rPr>
              <a:t>点击输入您的内容，或者通过复制您的文本后，再此框中选择粘贴。请言简意赅，简单说明即可</a:t>
            </a:r>
            <a:endParaRPr lang="en-US" altLang="zh-CN" sz="1100">
              <a:cs typeface="+mn-ea"/>
              <a:sym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50767827"/>
      </p:ext>
    </p:extLst>
  </p:cSld>
  <p:clrMapOvr>
    <a:masterClrMapping/>
  </p:clrMapOvr>
  <mc:AlternateContent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6" presetClass="entr" presetSubtype="2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6" presetClass="entr" presetSubtype="2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6" presetClass="entr" presetSubtype="2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6" presetClass="entr" presetSubtype="2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6" presetClass="entr" presetSubtype="2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3" grpId="0"/>
      <p:bldP spid="30" grpId="0"/>
      <p:bldP spid="31" grpId="0"/>
      <p:bldP spid="32" grpId="0"/>
      <p:bldP spid="3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 flipH="1">
            <a:off x="7719521" y="2275663"/>
            <a:ext cx="4472479" cy="23203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33705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66775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00480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734185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167255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600960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034030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467735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66775" fontAlgn="base">
              <a:spcBef>
                <a:spcPct val="0"/>
              </a:spcBef>
              <a:spcAft>
                <a:spcPct val="0"/>
              </a:spcAft>
            </a:pPr>
            <a:endParaRPr lang="zh-CN" altLang="en-US" sz="1705">
              <a:solidFill>
                <a:prstClr val="white"/>
              </a:solidFill>
              <a:cs typeface="+mn-ea"/>
              <a:sym typeface="+mn-lt"/>
            </a:endParaRPr>
          </a:p>
        </p:txBody>
      </p:sp>
      <p:sp>
        <p:nvSpPr>
          <p:cNvPr id="3" name="矩形 2"/>
          <p:cNvSpPr/>
          <p:nvPr/>
        </p:nvSpPr>
        <p:spPr>
          <a:xfrm rot="18900000" flipH="1">
            <a:off x="6895098" y="2617151"/>
            <a:ext cx="1648846" cy="164884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33705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66775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00480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734185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167255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600960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034030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467735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66775" fontAlgn="base">
              <a:spcBef>
                <a:spcPct val="0"/>
              </a:spcBef>
              <a:spcAft>
                <a:spcPct val="0"/>
              </a:spcAft>
            </a:pPr>
            <a:endParaRPr lang="zh-CN" altLang="en-US" sz="1900">
              <a:solidFill>
                <a:prstClr val="white"/>
              </a:solidFill>
              <a:cs typeface="+mn-ea"/>
              <a:sym typeface="+mn-lt"/>
            </a:endParaRPr>
          </a:p>
        </p:txBody>
      </p:sp>
      <p:sp>
        <p:nvSpPr>
          <p:cNvPr id="4" name="矩形 3"/>
          <p:cNvSpPr/>
          <p:nvPr/>
        </p:nvSpPr>
        <p:spPr>
          <a:xfrm rot="18900000" flipH="1">
            <a:off x="6911237" y="4449919"/>
            <a:ext cx="446774" cy="44677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33705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66775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00480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734185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167255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600960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034030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467735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66775" fontAlgn="base">
              <a:spcBef>
                <a:spcPct val="0"/>
              </a:spcBef>
              <a:spcAft>
                <a:spcPct val="0"/>
              </a:spcAft>
            </a:pPr>
            <a:endParaRPr lang="zh-CN" altLang="en-US" sz="1900">
              <a:solidFill>
                <a:prstClr val="white"/>
              </a:solidFill>
              <a:cs typeface="+mn-ea"/>
              <a:sym typeface="+mn-lt"/>
            </a:endParaRPr>
          </a:p>
        </p:txBody>
      </p:sp>
      <p:sp>
        <p:nvSpPr>
          <p:cNvPr id="5" name="矩形 4"/>
          <p:cNvSpPr/>
          <p:nvPr/>
        </p:nvSpPr>
        <p:spPr>
          <a:xfrm rot="18900000" flipH="1">
            <a:off x="7321292" y="4868917"/>
            <a:ext cx="218786" cy="2187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33705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66775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00480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734185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167255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600960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034030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467735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66775" fontAlgn="base">
              <a:spcBef>
                <a:spcPct val="0"/>
              </a:spcBef>
              <a:spcAft>
                <a:spcPct val="0"/>
              </a:spcAft>
            </a:pPr>
            <a:endParaRPr lang="zh-CN" altLang="en-US" sz="1900">
              <a:solidFill>
                <a:prstClr val="white"/>
              </a:solidFill>
              <a:cs typeface="+mn-ea"/>
              <a:sym typeface="+mn-lt"/>
            </a:endParaRPr>
          </a:p>
        </p:txBody>
      </p:sp>
      <p:sp>
        <p:nvSpPr>
          <p:cNvPr id="6" name="文本框 9"/>
          <p:cNvSpPr txBox="1"/>
          <p:nvPr/>
        </p:nvSpPr>
        <p:spPr>
          <a:xfrm flipH="1">
            <a:off x="7009151" y="3042417"/>
            <a:ext cx="14207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33705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66775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00480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734185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167255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600960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034030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467735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66775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5400" smtClean="0">
                <a:solidFill>
                  <a:prstClr val="white"/>
                </a:solidFill>
                <a:cs typeface="+mn-ea"/>
                <a:sym typeface="+mn-lt"/>
              </a:rPr>
              <a:t>02</a:t>
            </a:r>
            <a:endParaRPr lang="zh-CN" altLang="en-US" sz="5400">
              <a:solidFill>
                <a:prstClr val="white"/>
              </a:solidFill>
              <a:cs typeface="+mn-ea"/>
              <a:sym typeface="+mn-lt"/>
            </a:endParaRPr>
          </a:p>
        </p:txBody>
      </p:sp>
      <p:sp>
        <p:nvSpPr>
          <p:cNvPr id="7" name="文本框 12"/>
          <p:cNvSpPr txBox="1"/>
          <p:nvPr/>
        </p:nvSpPr>
        <p:spPr>
          <a:xfrm>
            <a:off x="1469433" y="2780807"/>
            <a:ext cx="475731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33705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66775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00480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734185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167255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600960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034030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467735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8800" b="1" smtClean="0">
                <a:solidFill>
                  <a:schemeClr val="accent2"/>
                </a:solidFill>
                <a:cs typeface="+mn-ea"/>
                <a:sym typeface="+mn-lt"/>
              </a:rPr>
              <a:t>需求分析</a:t>
            </a:r>
            <a:endParaRPr lang="zh-CN" altLang="en-US" sz="8800" b="1">
              <a:solidFill>
                <a:schemeClr val="accent2"/>
              </a:solidFill>
              <a:cs typeface="+mn-ea"/>
              <a:sym typeface="+mn-lt"/>
            </a:endParaRPr>
          </a:p>
        </p:txBody>
      </p:sp>
      <p:sp>
        <p:nvSpPr>
          <p:cNvPr id="11" name="文本框 12"/>
          <p:cNvSpPr txBox="1"/>
          <p:nvPr/>
        </p:nvSpPr>
        <p:spPr>
          <a:xfrm>
            <a:off x="9212299" y="2881841"/>
            <a:ext cx="241323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33705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66775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00480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734185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167255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600960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034030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467735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66775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6600" b="1">
                <a:solidFill>
                  <a:schemeClr val="bg1"/>
                </a:solidFill>
                <a:cs typeface="+mn-ea"/>
                <a:sym typeface="+mn-lt"/>
              </a:rPr>
              <a:t>PART</a:t>
            </a:r>
            <a:endParaRPr lang="zh-CN" altLang="en-US" sz="6600" b="1">
              <a:solidFill>
                <a:schemeClr val="bg1"/>
              </a:solidFill>
              <a:cs typeface="+mn-ea"/>
              <a:sym typeface="+mn-lt"/>
            </a:endParaRPr>
          </a:p>
        </p:txBody>
      </p:sp>
      <p:pic>
        <p:nvPicPr>
          <p:cNvPr id="12" name="图片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374073" cy="685800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</p:pic>
    </p:spTree>
    <p:extLst>
      <p:ext uri="{BB962C8B-B14F-4D97-AF65-F5344CB8AC3E}">
        <p14:creationId xmlns:p14="http://schemas.microsoft.com/office/powerpoint/2010/main" val="974417389"/>
      </p:ext>
    </p:ext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1090612" y="5366702"/>
            <a:ext cx="830580" cy="62738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  <p:cxnSp>
        <p:nvCxnSpPr>
          <p:cNvPr id="3" name="直接连接符 2"/>
          <p:cNvCxnSpPr/>
          <p:nvPr/>
        </p:nvCxnSpPr>
        <p:spPr>
          <a:xfrm flipV="1">
            <a:off x="1921192" y="5677852"/>
            <a:ext cx="8658860" cy="508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矩形 3"/>
          <p:cNvSpPr/>
          <p:nvPr/>
        </p:nvSpPr>
        <p:spPr>
          <a:xfrm>
            <a:off x="10580052" y="5219382"/>
            <a:ext cx="521335" cy="9169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  <p:pic>
        <p:nvPicPr>
          <p:cNvPr id="9" name="图片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534"/>
          <a:stretch>
            <a:fillRect/>
          </a:stretch>
        </p:blipFill>
        <p:spPr>
          <a:xfrm>
            <a:off x="7508990" y="1691837"/>
            <a:ext cx="3331729" cy="4302245"/>
          </a:xfrm>
          <a:prstGeom prst="rect">
            <a:avLst/>
          </a:prstGeom>
        </p:spPr>
      </p:pic>
      <p:sp>
        <p:nvSpPr>
          <p:cNvPr id="10" name="矩形 9"/>
          <p:cNvSpPr/>
          <p:nvPr/>
        </p:nvSpPr>
        <p:spPr>
          <a:xfrm>
            <a:off x="1817571" y="2877750"/>
            <a:ext cx="4811072" cy="72449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 sz="1100">
                <a:cs typeface="+mn-ea"/>
                <a:sym typeface="+mn-lt"/>
              </a:rPr>
              <a:t>点击输入您的内容，或者通过复制您的文本后，再此框中选择粘贴。请言简意赅，简单说明即可，不必繁琐。</a:t>
            </a:r>
            <a:endParaRPr lang="en-US" altLang="zh-CN" sz="1100">
              <a:cs typeface="+mn-ea"/>
              <a:sym typeface="+mn-lt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911549" y="1691837"/>
            <a:ext cx="2323863" cy="73302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>
              <a:lnSpc>
                <a:spcPct val="200000"/>
              </a:lnSpc>
            </a:pPr>
            <a:r>
              <a:rPr lang="zh-CN" altLang="en-US" sz="2400" b="1">
                <a:cs typeface="+mn-ea"/>
                <a:sym typeface="+mn-lt"/>
              </a:rPr>
              <a:t>输入您的标题</a:t>
            </a:r>
            <a:endParaRPr lang="en-US" altLang="zh-CN" sz="1600" b="1">
              <a:cs typeface="+mn-ea"/>
              <a:sym typeface="+mn-lt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1817571" y="4063342"/>
            <a:ext cx="4811072" cy="72449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 sz="1100">
                <a:cs typeface="+mn-ea"/>
                <a:sym typeface="+mn-lt"/>
              </a:rPr>
              <a:t>点击输入您的内容，或者通过复制您的文本后，再此框中选择粘贴。请言简意赅，简单说明即可，不必繁琐。</a:t>
            </a:r>
            <a:endParaRPr lang="en-US" altLang="zh-CN" sz="1100">
              <a:cs typeface="+mn-ea"/>
              <a:sym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023751614"/>
      </p:ext>
    </p:extLst>
  </p:cSld>
  <p:clrMapOvr>
    <a:masterClrMapping/>
  </p:clrMapOvr>
  <mc:AlternateContent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10" grpId="0"/>
      <p:bldP spid="11" grpId="0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hidden="1"/>
          <p:cNvSpPr txBox="1"/>
          <p:nvPr/>
        </p:nvSpPr>
        <p:spPr>
          <a:xfrm>
            <a:off x="0" y="149731"/>
            <a:ext cx="2095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>
                <a:noFill/>
                <a:cs typeface="+mn-ea"/>
                <a:sym typeface="+mn-lt"/>
              </a:rPr>
              <a:t>BY YUSHEN</a:t>
            </a:r>
            <a:endParaRPr lang="zh-CN" altLang="en-US">
              <a:noFill/>
              <a:cs typeface="+mn-ea"/>
              <a:sym typeface="+mn-lt"/>
            </a:endParaRPr>
          </a:p>
        </p:txBody>
      </p:sp>
      <p:cxnSp>
        <p:nvCxnSpPr>
          <p:cNvPr id="16" name="直接连接符 15" descr="e7d195523061f1c0deeec63e560781cfd59afb0ea006f2a87ABB68BF51EA6619813959095094C18C62A12F549504892A4AAA8C1554C6663626E05CA27F281A14E6983772AFC3FB97135759321DEA3D70CCCB10945EC5A0322F42EAF0136AF4AAC38153657576C9C614D6BF3458A71769C96EBA9385BB73BA16B6B1B51552CD8B2D5F4D4C607F3CC6D89A3764DE32B2BD"/>
          <p:cNvCxnSpPr/>
          <p:nvPr/>
        </p:nvCxnSpPr>
        <p:spPr>
          <a:xfrm flipH="1" flipV="1">
            <a:off x="1757021" y="3638939"/>
            <a:ext cx="8604000" cy="13954"/>
          </a:xfrm>
          <a:prstGeom prst="line">
            <a:avLst/>
          </a:prstGeom>
          <a:noFill/>
          <a:ln w="6350" cap="flat" cmpd="sng" algn="ctr">
            <a:solidFill>
              <a:srgbClr val="2E2E2E"/>
            </a:solidFill>
            <a:prstDash val="solid"/>
          </a:ln>
          <a:effectLst/>
        </p:spPr>
      </p:cxnSp>
      <p:grpSp>
        <p:nvGrpSpPr>
          <p:cNvPr id="17" name="组合 16"/>
          <p:cNvGrpSpPr/>
          <p:nvPr/>
        </p:nvGrpSpPr>
        <p:grpSpPr>
          <a:xfrm>
            <a:off x="732944" y="1832151"/>
            <a:ext cx="2156936" cy="3695098"/>
            <a:chOff x="1340557" y="2006600"/>
            <a:chExt cx="2156936" cy="3695098"/>
          </a:xfrm>
        </p:grpSpPr>
        <p:grpSp>
          <p:nvGrpSpPr>
            <p:cNvPr id="18" name="组合 17"/>
            <p:cNvGrpSpPr/>
            <p:nvPr/>
          </p:nvGrpSpPr>
          <p:grpSpPr>
            <a:xfrm>
              <a:off x="1732698" y="2006600"/>
              <a:ext cx="1372654" cy="1896169"/>
              <a:chOff x="1752011" y="2006600"/>
              <a:chExt cx="1372654" cy="1896169"/>
            </a:xfrm>
          </p:grpSpPr>
          <p:sp>
            <p:nvSpPr>
              <p:cNvPr id="22" name="Oval 6" descr="e7d195523061f1c0deeec63e560781cfd59afb0ea006f2a87ABB68BF51EA6619813959095094C18C62A12F549504892A4AAA8C1554C6663626E05CA27F281A14E6983772AFC3FB97135759321DEA3D70CCCB10945EC5A0322F42EAF0136AF4AAC38153657576C9C614D6BF3458A71769C96EBA9385BB73BA16B6B1B51552CD8B2D5F4D4C607F3CC6D89A3764DE32B2BD"/>
              <p:cNvSpPr>
                <a:spLocks noChangeArrowheads="1"/>
              </p:cNvSpPr>
              <p:nvPr/>
            </p:nvSpPr>
            <p:spPr bwMode="auto">
              <a:xfrm>
                <a:off x="2345338" y="3716767"/>
                <a:ext cx="186001" cy="186002"/>
              </a:xfrm>
              <a:prstGeom prst="ellipse">
                <a:avLst/>
              </a:prstGeom>
              <a:solidFill>
                <a:schemeClr val="accent1"/>
              </a:solidFill>
              <a:ln w="15875" cap="flat" cmpd="sng" algn="ctr">
                <a:noFill/>
                <a:prstDash val="solid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>
                      <a:lumMod val="75000"/>
                      <a:lumOff val="25000"/>
                    </a:schemeClr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23" name="Freeform 30"/>
              <p:cNvSpPr/>
              <p:nvPr/>
            </p:nvSpPr>
            <p:spPr bwMode="auto">
              <a:xfrm flipV="1">
                <a:off x="1752011" y="2006600"/>
                <a:ext cx="1372654" cy="1562897"/>
              </a:xfrm>
              <a:custGeom>
                <a:gdLst>
                  <a:gd name="T0" fmla="*/ 0 w 973"/>
                  <a:gd name="T1" fmla="*/ 326 h 1300"/>
                  <a:gd name="T2" fmla="*/ 487 w 973"/>
                  <a:gd name="T3" fmla="*/ 0 h 1300"/>
                  <a:gd name="T4" fmla="*/ 973 w 973"/>
                  <a:gd name="T5" fmla="*/ 326 h 1300"/>
                  <a:gd name="T6" fmla="*/ 973 w 973"/>
                  <a:gd name="T7" fmla="*/ 1300 h 1300"/>
                  <a:gd name="T8" fmla="*/ 0 w 973"/>
                  <a:gd name="T9" fmla="*/ 1300 h 1300"/>
                  <a:gd name="T10" fmla="*/ 0 w 973"/>
                  <a:gd name="T11" fmla="*/ 326 h 13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973" h="1300">
                    <a:moveTo>
                      <a:pt x="0" y="326"/>
                    </a:moveTo>
                    <a:lnTo>
                      <a:pt x="487" y="0"/>
                    </a:lnTo>
                    <a:lnTo>
                      <a:pt x="973" y="326"/>
                    </a:lnTo>
                    <a:lnTo>
                      <a:pt x="973" y="1300"/>
                    </a:lnTo>
                    <a:lnTo>
                      <a:pt x="0" y="1300"/>
                    </a:lnTo>
                    <a:lnTo>
                      <a:pt x="0" y="326"/>
                    </a:lnTo>
                    <a:close/>
                  </a:path>
                </a:pathLst>
              </a:custGeom>
              <a:solidFill>
                <a:schemeClr val="accent1"/>
              </a:solidFill>
              <a:ln w="15875" cap="flat" cmpd="sng" algn="ctr">
                <a:noFill/>
                <a:prstDash val="solid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>
                      <a:lumMod val="75000"/>
                      <a:lumOff val="25000"/>
                    </a:schemeClr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24" name="圆角矩形 23"/>
              <p:cNvSpPr/>
              <p:nvPr/>
            </p:nvSpPr>
            <p:spPr>
              <a:xfrm flipV="1">
                <a:off x="1894315" y="2092308"/>
                <a:ext cx="1088046" cy="287463"/>
              </a:xfrm>
              <a:prstGeom prst="roundRect">
                <a:avLst>
                  <a:gd name="adj" fmla="val 50000"/>
                </a:avLst>
              </a:prstGeom>
              <a:solidFill>
                <a:schemeClr val="bg1"/>
              </a:solidFill>
              <a:ln w="25400" cap="flat" cmpd="sng" algn="ctr">
                <a:noFill/>
                <a:prstDash val="solid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>
                      <a:lumMod val="75000"/>
                      <a:lumOff val="25000"/>
                    </a:schemeClr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25" name="矩形 24"/>
              <p:cNvSpPr/>
              <p:nvPr/>
            </p:nvSpPr>
            <p:spPr>
              <a:xfrm>
                <a:off x="2042656" y="2074457"/>
                <a:ext cx="791364" cy="323164"/>
              </a:xfrm>
              <a:prstGeom prst="rect">
                <a:avLst/>
              </a:prstGeom>
              <a:effectLst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1500">
                    <a:solidFill>
                      <a:schemeClr val="tx1">
                        <a:lumMod val="75000"/>
                        <a:lumOff val="25000"/>
                      </a:schemeClr>
                    </a:solidFill>
                    <a:cs typeface="+mn-ea"/>
                    <a:sym typeface="+mn-lt"/>
                  </a:rPr>
                  <a:t>20xx</a:t>
                </a:r>
                <a:endParaRPr lang="zh-CN" altLang="en-US" sz="1500">
                  <a:solidFill>
                    <a:schemeClr val="tx1">
                      <a:lumMod val="75000"/>
                      <a:lumOff val="25000"/>
                    </a:schemeClr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26" name="Freeform 48"/>
              <p:cNvSpPr>
                <a:spLocks noEditPoints="1"/>
              </p:cNvSpPr>
              <p:nvPr/>
            </p:nvSpPr>
            <p:spPr bwMode="auto">
              <a:xfrm>
                <a:off x="2238388" y="2815611"/>
                <a:ext cx="399901" cy="382785"/>
              </a:xfrm>
              <a:custGeom>
                <a:gdLst>
                  <a:gd name="T0" fmla="*/ 419 w 628"/>
                  <a:gd name="T1" fmla="*/ 232 h 600"/>
                  <a:gd name="T2" fmla="*/ 411 w 628"/>
                  <a:gd name="T3" fmla="*/ 249 h 600"/>
                  <a:gd name="T4" fmla="*/ 408 w 628"/>
                  <a:gd name="T5" fmla="*/ 261 h 600"/>
                  <a:gd name="T6" fmla="*/ 409 w 628"/>
                  <a:gd name="T7" fmla="*/ 283 h 600"/>
                  <a:gd name="T8" fmla="*/ 417 w 628"/>
                  <a:gd name="T9" fmla="*/ 304 h 600"/>
                  <a:gd name="T10" fmla="*/ 424 w 628"/>
                  <a:gd name="T11" fmla="*/ 315 h 600"/>
                  <a:gd name="T12" fmla="*/ 441 w 628"/>
                  <a:gd name="T13" fmla="*/ 330 h 600"/>
                  <a:gd name="T14" fmla="*/ 453 w 628"/>
                  <a:gd name="T15" fmla="*/ 335 h 600"/>
                  <a:gd name="T16" fmla="*/ 478 w 628"/>
                  <a:gd name="T17" fmla="*/ 200 h 600"/>
                  <a:gd name="T18" fmla="*/ 449 w 628"/>
                  <a:gd name="T19" fmla="*/ 206 h 600"/>
                  <a:gd name="T20" fmla="*/ 433 w 628"/>
                  <a:gd name="T21" fmla="*/ 216 h 600"/>
                  <a:gd name="T22" fmla="*/ 425 w 628"/>
                  <a:gd name="T23" fmla="*/ 224 h 600"/>
                  <a:gd name="T24" fmla="*/ 384 w 628"/>
                  <a:gd name="T25" fmla="*/ 70 h 600"/>
                  <a:gd name="T26" fmla="*/ 314 w 628"/>
                  <a:gd name="T27" fmla="*/ 140 h 600"/>
                  <a:gd name="T28" fmla="*/ 379 w 628"/>
                  <a:gd name="T29" fmla="*/ 283 h 600"/>
                  <a:gd name="T30" fmla="*/ 379 w 628"/>
                  <a:gd name="T31" fmla="*/ 254 h 600"/>
                  <a:gd name="T32" fmla="*/ 359 w 628"/>
                  <a:gd name="T33" fmla="*/ 154 h 600"/>
                  <a:gd name="T34" fmla="*/ 250 w 628"/>
                  <a:gd name="T35" fmla="*/ 270 h 600"/>
                  <a:gd name="T36" fmla="*/ 314 w 628"/>
                  <a:gd name="T37" fmla="*/ 396 h 600"/>
                  <a:gd name="T38" fmla="*/ 282 w 628"/>
                  <a:gd name="T39" fmla="*/ 400 h 600"/>
                  <a:gd name="T40" fmla="*/ 267 w 628"/>
                  <a:gd name="T41" fmla="*/ 382 h 600"/>
                  <a:gd name="T42" fmla="*/ 257 w 628"/>
                  <a:gd name="T43" fmla="*/ 374 h 600"/>
                  <a:gd name="T44" fmla="*/ 214 w 628"/>
                  <a:gd name="T45" fmla="*/ 356 h 600"/>
                  <a:gd name="T46" fmla="*/ 195 w 628"/>
                  <a:gd name="T47" fmla="*/ 354 h 600"/>
                  <a:gd name="T48" fmla="*/ 0 w 628"/>
                  <a:gd name="T49" fmla="*/ 600 h 600"/>
                  <a:gd name="T50" fmla="*/ 83 w 628"/>
                  <a:gd name="T51" fmla="*/ 454 h 600"/>
                  <a:gd name="T52" fmla="*/ 216 w 628"/>
                  <a:gd name="T53" fmla="*/ 454 h 600"/>
                  <a:gd name="T54" fmla="*/ 301 w 628"/>
                  <a:gd name="T55" fmla="*/ 600 h 600"/>
                  <a:gd name="T56" fmla="*/ 282 w 628"/>
                  <a:gd name="T57" fmla="*/ 400 h 600"/>
                  <a:gd name="T58" fmla="*/ 433 w 628"/>
                  <a:gd name="T59" fmla="*/ 354 h 600"/>
                  <a:gd name="T60" fmla="*/ 413 w 628"/>
                  <a:gd name="T61" fmla="*/ 356 h 600"/>
                  <a:gd name="T62" fmla="*/ 361 w 628"/>
                  <a:gd name="T63" fmla="*/ 382 h 600"/>
                  <a:gd name="T64" fmla="*/ 353 w 628"/>
                  <a:gd name="T65" fmla="*/ 391 h 600"/>
                  <a:gd name="T66" fmla="*/ 389 w 628"/>
                  <a:gd name="T67" fmla="*/ 600 h 600"/>
                  <a:gd name="T68" fmla="*/ 410 w 628"/>
                  <a:gd name="T69" fmla="*/ 600 h 600"/>
                  <a:gd name="T70" fmla="*/ 564 w 628"/>
                  <a:gd name="T71" fmla="*/ 454 h 600"/>
                  <a:gd name="T72" fmla="*/ 628 w 628"/>
                  <a:gd name="T73" fmla="*/ 460 h 600"/>
                  <a:gd name="T74" fmla="*/ 151 w 628"/>
                  <a:gd name="T75" fmla="*/ 340 h 600"/>
                  <a:gd name="T76" fmla="*/ 186 w 628"/>
                  <a:gd name="T77" fmla="*/ 330 h 600"/>
                  <a:gd name="T78" fmla="*/ 196 w 628"/>
                  <a:gd name="T79" fmla="*/ 323 h 600"/>
                  <a:gd name="T80" fmla="*/ 216 w 628"/>
                  <a:gd name="T81" fmla="*/ 295 h 600"/>
                  <a:gd name="T82" fmla="*/ 219 w 628"/>
                  <a:gd name="T83" fmla="*/ 281 h 600"/>
                  <a:gd name="T84" fmla="*/ 219 w 628"/>
                  <a:gd name="T85" fmla="*/ 258 h 600"/>
                  <a:gd name="T86" fmla="*/ 214 w 628"/>
                  <a:gd name="T87" fmla="*/ 241 h 600"/>
                  <a:gd name="T88" fmla="*/ 208 w 628"/>
                  <a:gd name="T89" fmla="*/ 231 h 600"/>
                  <a:gd name="T90" fmla="*/ 195 w 628"/>
                  <a:gd name="T91" fmla="*/ 217 h 600"/>
                  <a:gd name="T92" fmla="*/ 186 w 628"/>
                  <a:gd name="T93" fmla="*/ 210 h 600"/>
                  <a:gd name="T94" fmla="*/ 151 w 628"/>
                  <a:gd name="T95" fmla="*/ 200 h 6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628" h="600">
                    <a:moveTo>
                      <a:pt x="425" y="224"/>
                    </a:moveTo>
                    <a:cubicBezTo>
                      <a:pt x="423" y="226"/>
                      <a:pt x="421" y="229"/>
                      <a:pt x="420" y="231"/>
                    </a:cubicBezTo>
                    <a:cubicBezTo>
                      <a:pt x="419" y="231"/>
                      <a:pt x="419" y="232"/>
                      <a:pt x="419" y="232"/>
                    </a:cubicBezTo>
                    <a:cubicBezTo>
                      <a:pt x="418" y="234"/>
                      <a:pt x="416" y="236"/>
                      <a:pt x="415" y="239"/>
                    </a:cubicBezTo>
                    <a:cubicBezTo>
                      <a:pt x="415" y="240"/>
                      <a:pt x="414" y="240"/>
                      <a:pt x="414" y="241"/>
                    </a:cubicBezTo>
                    <a:cubicBezTo>
                      <a:pt x="413" y="244"/>
                      <a:pt x="412" y="246"/>
                      <a:pt x="411" y="249"/>
                    </a:cubicBezTo>
                    <a:cubicBezTo>
                      <a:pt x="411" y="249"/>
                      <a:pt x="411" y="250"/>
                      <a:pt x="411" y="250"/>
                    </a:cubicBezTo>
                    <a:cubicBezTo>
                      <a:pt x="410" y="253"/>
                      <a:pt x="409" y="255"/>
                      <a:pt x="409" y="258"/>
                    </a:cubicBezTo>
                    <a:cubicBezTo>
                      <a:pt x="409" y="259"/>
                      <a:pt x="409" y="260"/>
                      <a:pt x="408" y="261"/>
                    </a:cubicBezTo>
                    <a:cubicBezTo>
                      <a:pt x="408" y="264"/>
                      <a:pt x="408" y="267"/>
                      <a:pt x="408" y="270"/>
                    </a:cubicBezTo>
                    <a:cubicBezTo>
                      <a:pt x="408" y="274"/>
                      <a:pt x="408" y="278"/>
                      <a:pt x="409" y="281"/>
                    </a:cubicBezTo>
                    <a:cubicBezTo>
                      <a:pt x="409" y="282"/>
                      <a:pt x="409" y="283"/>
                      <a:pt x="409" y="283"/>
                    </a:cubicBezTo>
                    <a:cubicBezTo>
                      <a:pt x="410" y="287"/>
                      <a:pt x="411" y="290"/>
                      <a:pt x="412" y="293"/>
                    </a:cubicBezTo>
                    <a:cubicBezTo>
                      <a:pt x="412" y="294"/>
                      <a:pt x="412" y="294"/>
                      <a:pt x="412" y="295"/>
                    </a:cubicBezTo>
                    <a:cubicBezTo>
                      <a:pt x="414" y="298"/>
                      <a:pt x="415" y="301"/>
                      <a:pt x="417" y="304"/>
                    </a:cubicBezTo>
                    <a:cubicBezTo>
                      <a:pt x="417" y="305"/>
                      <a:pt x="417" y="305"/>
                      <a:pt x="418" y="306"/>
                    </a:cubicBezTo>
                    <a:cubicBezTo>
                      <a:pt x="420" y="309"/>
                      <a:pt x="422" y="312"/>
                      <a:pt x="424" y="315"/>
                    </a:cubicBezTo>
                    <a:cubicBezTo>
                      <a:pt x="424" y="315"/>
                      <a:pt x="424" y="315"/>
                      <a:pt x="424" y="315"/>
                    </a:cubicBezTo>
                    <a:cubicBezTo>
                      <a:pt x="427" y="318"/>
                      <a:pt x="429" y="320"/>
                      <a:pt x="432" y="323"/>
                    </a:cubicBezTo>
                    <a:cubicBezTo>
                      <a:pt x="432" y="323"/>
                      <a:pt x="432" y="323"/>
                      <a:pt x="432" y="323"/>
                    </a:cubicBezTo>
                    <a:cubicBezTo>
                      <a:pt x="435" y="326"/>
                      <a:pt x="438" y="328"/>
                      <a:pt x="441" y="330"/>
                    </a:cubicBezTo>
                    <a:cubicBezTo>
                      <a:pt x="442" y="330"/>
                      <a:pt x="442" y="330"/>
                      <a:pt x="442" y="330"/>
                    </a:cubicBezTo>
                    <a:cubicBezTo>
                      <a:pt x="446" y="332"/>
                      <a:pt x="449" y="334"/>
                      <a:pt x="452" y="335"/>
                    </a:cubicBezTo>
                    <a:cubicBezTo>
                      <a:pt x="453" y="335"/>
                      <a:pt x="453" y="335"/>
                      <a:pt x="453" y="335"/>
                    </a:cubicBezTo>
                    <a:cubicBezTo>
                      <a:pt x="461" y="338"/>
                      <a:pt x="469" y="340"/>
                      <a:pt x="478" y="340"/>
                    </a:cubicBezTo>
                    <a:cubicBezTo>
                      <a:pt x="516" y="340"/>
                      <a:pt x="547" y="309"/>
                      <a:pt x="547" y="270"/>
                    </a:cubicBezTo>
                    <a:cubicBezTo>
                      <a:pt x="547" y="231"/>
                      <a:pt x="516" y="200"/>
                      <a:pt x="478" y="200"/>
                    </a:cubicBezTo>
                    <a:cubicBezTo>
                      <a:pt x="468" y="200"/>
                      <a:pt x="458" y="202"/>
                      <a:pt x="450" y="206"/>
                    </a:cubicBezTo>
                    <a:cubicBezTo>
                      <a:pt x="450" y="206"/>
                      <a:pt x="450" y="206"/>
                      <a:pt x="450" y="206"/>
                    </a:cubicBezTo>
                    <a:cubicBezTo>
                      <a:pt x="449" y="206"/>
                      <a:pt x="449" y="206"/>
                      <a:pt x="449" y="206"/>
                    </a:cubicBezTo>
                    <a:cubicBezTo>
                      <a:pt x="446" y="208"/>
                      <a:pt x="444" y="209"/>
                      <a:pt x="442" y="210"/>
                    </a:cubicBezTo>
                    <a:cubicBezTo>
                      <a:pt x="441" y="210"/>
                      <a:pt x="441" y="211"/>
                      <a:pt x="440" y="211"/>
                    </a:cubicBezTo>
                    <a:cubicBezTo>
                      <a:pt x="438" y="213"/>
                      <a:pt x="435" y="215"/>
                      <a:pt x="433" y="216"/>
                    </a:cubicBezTo>
                    <a:cubicBezTo>
                      <a:pt x="433" y="217"/>
                      <a:pt x="432" y="217"/>
                      <a:pt x="432" y="217"/>
                    </a:cubicBezTo>
                    <a:cubicBezTo>
                      <a:pt x="430" y="219"/>
                      <a:pt x="428" y="221"/>
                      <a:pt x="426" y="223"/>
                    </a:cubicBezTo>
                    <a:cubicBezTo>
                      <a:pt x="426" y="223"/>
                      <a:pt x="425" y="224"/>
                      <a:pt x="425" y="224"/>
                    </a:cubicBezTo>
                    <a:close/>
                    <a:moveTo>
                      <a:pt x="314" y="140"/>
                    </a:moveTo>
                    <a:lnTo>
                      <a:pt x="314" y="140"/>
                    </a:lnTo>
                    <a:cubicBezTo>
                      <a:pt x="353" y="140"/>
                      <a:pt x="384" y="108"/>
                      <a:pt x="384" y="70"/>
                    </a:cubicBezTo>
                    <a:cubicBezTo>
                      <a:pt x="384" y="31"/>
                      <a:pt x="353" y="0"/>
                      <a:pt x="314" y="0"/>
                    </a:cubicBezTo>
                    <a:cubicBezTo>
                      <a:pt x="275" y="0"/>
                      <a:pt x="244" y="31"/>
                      <a:pt x="244" y="70"/>
                    </a:cubicBezTo>
                    <a:cubicBezTo>
                      <a:pt x="244" y="108"/>
                      <a:pt x="275" y="140"/>
                      <a:pt x="314" y="140"/>
                    </a:cubicBezTo>
                    <a:close/>
                    <a:moveTo>
                      <a:pt x="379" y="336"/>
                    </a:moveTo>
                    <a:lnTo>
                      <a:pt x="379" y="336"/>
                    </a:lnTo>
                    <a:lnTo>
                      <a:pt x="379" y="283"/>
                    </a:lnTo>
                    <a:cubicBezTo>
                      <a:pt x="379" y="279"/>
                      <a:pt x="378" y="274"/>
                      <a:pt x="378" y="270"/>
                    </a:cubicBezTo>
                    <a:cubicBezTo>
                      <a:pt x="378" y="266"/>
                      <a:pt x="379" y="262"/>
                      <a:pt x="379" y="257"/>
                    </a:cubicBezTo>
                    <a:lnTo>
                      <a:pt x="379" y="254"/>
                    </a:lnTo>
                    <a:lnTo>
                      <a:pt x="380" y="254"/>
                    </a:lnTo>
                    <a:cubicBezTo>
                      <a:pt x="385" y="223"/>
                      <a:pt x="404" y="197"/>
                      <a:pt x="431" y="183"/>
                    </a:cubicBezTo>
                    <a:cubicBezTo>
                      <a:pt x="412" y="165"/>
                      <a:pt x="387" y="154"/>
                      <a:pt x="359" y="154"/>
                    </a:cubicBezTo>
                    <a:lnTo>
                      <a:pt x="269" y="154"/>
                    </a:lnTo>
                    <a:cubicBezTo>
                      <a:pt x="241" y="154"/>
                      <a:pt x="216" y="165"/>
                      <a:pt x="197" y="183"/>
                    </a:cubicBezTo>
                    <a:cubicBezTo>
                      <a:pt x="228" y="199"/>
                      <a:pt x="250" y="232"/>
                      <a:pt x="250" y="270"/>
                    </a:cubicBezTo>
                    <a:cubicBezTo>
                      <a:pt x="250" y="278"/>
                      <a:pt x="249" y="285"/>
                      <a:pt x="247" y="293"/>
                    </a:cubicBezTo>
                    <a:lnTo>
                      <a:pt x="247" y="335"/>
                    </a:lnTo>
                    <a:cubicBezTo>
                      <a:pt x="276" y="347"/>
                      <a:pt x="299" y="369"/>
                      <a:pt x="314" y="396"/>
                    </a:cubicBezTo>
                    <a:cubicBezTo>
                      <a:pt x="328" y="369"/>
                      <a:pt x="352" y="348"/>
                      <a:pt x="379" y="336"/>
                    </a:cubicBezTo>
                    <a:close/>
                    <a:moveTo>
                      <a:pt x="282" y="400"/>
                    </a:moveTo>
                    <a:lnTo>
                      <a:pt x="282" y="400"/>
                    </a:lnTo>
                    <a:cubicBezTo>
                      <a:pt x="280" y="397"/>
                      <a:pt x="278" y="394"/>
                      <a:pt x="275" y="391"/>
                    </a:cubicBezTo>
                    <a:cubicBezTo>
                      <a:pt x="275" y="390"/>
                      <a:pt x="274" y="390"/>
                      <a:pt x="274" y="390"/>
                    </a:cubicBezTo>
                    <a:cubicBezTo>
                      <a:pt x="272" y="387"/>
                      <a:pt x="270" y="385"/>
                      <a:pt x="267" y="382"/>
                    </a:cubicBezTo>
                    <a:cubicBezTo>
                      <a:pt x="267" y="382"/>
                      <a:pt x="266" y="382"/>
                      <a:pt x="266" y="381"/>
                    </a:cubicBezTo>
                    <a:cubicBezTo>
                      <a:pt x="263" y="379"/>
                      <a:pt x="261" y="377"/>
                      <a:pt x="258" y="375"/>
                    </a:cubicBezTo>
                    <a:cubicBezTo>
                      <a:pt x="257" y="374"/>
                      <a:pt x="257" y="374"/>
                      <a:pt x="257" y="374"/>
                    </a:cubicBezTo>
                    <a:cubicBezTo>
                      <a:pt x="247" y="367"/>
                      <a:pt x="237" y="362"/>
                      <a:pt x="225" y="359"/>
                    </a:cubicBezTo>
                    <a:cubicBezTo>
                      <a:pt x="223" y="358"/>
                      <a:pt x="220" y="357"/>
                      <a:pt x="218" y="357"/>
                    </a:cubicBezTo>
                    <a:cubicBezTo>
                      <a:pt x="217" y="356"/>
                      <a:pt x="215" y="356"/>
                      <a:pt x="214" y="356"/>
                    </a:cubicBezTo>
                    <a:cubicBezTo>
                      <a:pt x="212" y="356"/>
                      <a:pt x="210" y="355"/>
                      <a:pt x="208" y="355"/>
                    </a:cubicBezTo>
                    <a:cubicBezTo>
                      <a:pt x="207" y="355"/>
                      <a:pt x="206" y="355"/>
                      <a:pt x="205" y="355"/>
                    </a:cubicBezTo>
                    <a:cubicBezTo>
                      <a:pt x="202" y="354"/>
                      <a:pt x="199" y="354"/>
                      <a:pt x="195" y="354"/>
                    </a:cubicBezTo>
                    <a:lnTo>
                      <a:pt x="105" y="354"/>
                    </a:lnTo>
                    <a:cubicBezTo>
                      <a:pt x="47" y="354"/>
                      <a:pt x="0" y="401"/>
                      <a:pt x="0" y="460"/>
                    </a:cubicBezTo>
                    <a:lnTo>
                      <a:pt x="0" y="600"/>
                    </a:lnTo>
                    <a:lnTo>
                      <a:pt x="62" y="600"/>
                    </a:lnTo>
                    <a:lnTo>
                      <a:pt x="62" y="454"/>
                    </a:lnTo>
                    <a:lnTo>
                      <a:pt x="83" y="454"/>
                    </a:lnTo>
                    <a:lnTo>
                      <a:pt x="83" y="600"/>
                    </a:lnTo>
                    <a:lnTo>
                      <a:pt x="216" y="600"/>
                    </a:lnTo>
                    <a:lnTo>
                      <a:pt x="216" y="454"/>
                    </a:lnTo>
                    <a:lnTo>
                      <a:pt x="237" y="454"/>
                    </a:lnTo>
                    <a:lnTo>
                      <a:pt x="237" y="600"/>
                    </a:lnTo>
                    <a:lnTo>
                      <a:pt x="301" y="600"/>
                    </a:lnTo>
                    <a:lnTo>
                      <a:pt x="301" y="460"/>
                    </a:lnTo>
                    <a:cubicBezTo>
                      <a:pt x="301" y="437"/>
                      <a:pt x="294" y="417"/>
                      <a:pt x="282" y="400"/>
                    </a:cubicBezTo>
                    <a:cubicBezTo>
                      <a:pt x="282" y="400"/>
                      <a:pt x="282" y="400"/>
                      <a:pt x="282" y="400"/>
                    </a:cubicBezTo>
                    <a:close/>
                    <a:moveTo>
                      <a:pt x="523" y="354"/>
                    </a:moveTo>
                    <a:lnTo>
                      <a:pt x="523" y="354"/>
                    </a:lnTo>
                    <a:lnTo>
                      <a:pt x="433" y="354"/>
                    </a:lnTo>
                    <a:cubicBezTo>
                      <a:pt x="429" y="354"/>
                      <a:pt x="426" y="354"/>
                      <a:pt x="423" y="355"/>
                    </a:cubicBezTo>
                    <a:cubicBezTo>
                      <a:pt x="422" y="355"/>
                      <a:pt x="421" y="355"/>
                      <a:pt x="420" y="355"/>
                    </a:cubicBezTo>
                    <a:cubicBezTo>
                      <a:pt x="418" y="355"/>
                      <a:pt x="415" y="356"/>
                      <a:pt x="413" y="356"/>
                    </a:cubicBezTo>
                    <a:cubicBezTo>
                      <a:pt x="412" y="356"/>
                      <a:pt x="411" y="356"/>
                      <a:pt x="410" y="357"/>
                    </a:cubicBezTo>
                    <a:cubicBezTo>
                      <a:pt x="408" y="357"/>
                      <a:pt x="405" y="358"/>
                      <a:pt x="403" y="358"/>
                    </a:cubicBezTo>
                    <a:cubicBezTo>
                      <a:pt x="387" y="363"/>
                      <a:pt x="373" y="371"/>
                      <a:pt x="361" y="382"/>
                    </a:cubicBezTo>
                    <a:cubicBezTo>
                      <a:pt x="361" y="382"/>
                      <a:pt x="361" y="382"/>
                      <a:pt x="361" y="383"/>
                    </a:cubicBezTo>
                    <a:cubicBezTo>
                      <a:pt x="358" y="385"/>
                      <a:pt x="356" y="388"/>
                      <a:pt x="353" y="390"/>
                    </a:cubicBezTo>
                    <a:cubicBezTo>
                      <a:pt x="353" y="390"/>
                      <a:pt x="353" y="391"/>
                      <a:pt x="353" y="391"/>
                    </a:cubicBezTo>
                    <a:cubicBezTo>
                      <a:pt x="337" y="409"/>
                      <a:pt x="327" y="433"/>
                      <a:pt x="327" y="460"/>
                    </a:cubicBezTo>
                    <a:lnTo>
                      <a:pt x="327" y="600"/>
                    </a:lnTo>
                    <a:lnTo>
                      <a:pt x="389" y="600"/>
                    </a:lnTo>
                    <a:lnTo>
                      <a:pt x="389" y="454"/>
                    </a:lnTo>
                    <a:lnTo>
                      <a:pt x="410" y="454"/>
                    </a:lnTo>
                    <a:lnTo>
                      <a:pt x="410" y="600"/>
                    </a:lnTo>
                    <a:lnTo>
                      <a:pt x="543" y="600"/>
                    </a:lnTo>
                    <a:lnTo>
                      <a:pt x="543" y="454"/>
                    </a:lnTo>
                    <a:lnTo>
                      <a:pt x="564" y="454"/>
                    </a:lnTo>
                    <a:lnTo>
                      <a:pt x="564" y="600"/>
                    </a:lnTo>
                    <a:lnTo>
                      <a:pt x="628" y="600"/>
                    </a:lnTo>
                    <a:lnTo>
                      <a:pt x="628" y="460"/>
                    </a:lnTo>
                    <a:cubicBezTo>
                      <a:pt x="628" y="401"/>
                      <a:pt x="581" y="354"/>
                      <a:pt x="523" y="354"/>
                    </a:cubicBezTo>
                    <a:close/>
                    <a:moveTo>
                      <a:pt x="151" y="340"/>
                    </a:moveTo>
                    <a:lnTo>
                      <a:pt x="151" y="340"/>
                    </a:lnTo>
                    <a:cubicBezTo>
                      <a:pt x="159" y="340"/>
                      <a:pt x="167" y="338"/>
                      <a:pt x="175" y="335"/>
                    </a:cubicBezTo>
                    <a:cubicBezTo>
                      <a:pt x="175" y="335"/>
                      <a:pt x="175" y="335"/>
                      <a:pt x="176" y="335"/>
                    </a:cubicBezTo>
                    <a:cubicBezTo>
                      <a:pt x="179" y="334"/>
                      <a:pt x="183" y="332"/>
                      <a:pt x="186" y="330"/>
                    </a:cubicBezTo>
                    <a:cubicBezTo>
                      <a:pt x="186" y="330"/>
                      <a:pt x="186" y="330"/>
                      <a:pt x="186" y="330"/>
                    </a:cubicBezTo>
                    <a:cubicBezTo>
                      <a:pt x="190" y="328"/>
                      <a:pt x="193" y="326"/>
                      <a:pt x="196" y="323"/>
                    </a:cubicBezTo>
                    <a:cubicBezTo>
                      <a:pt x="196" y="323"/>
                      <a:pt x="196" y="323"/>
                      <a:pt x="196" y="323"/>
                    </a:cubicBezTo>
                    <a:cubicBezTo>
                      <a:pt x="202" y="318"/>
                      <a:pt x="206" y="312"/>
                      <a:pt x="210" y="306"/>
                    </a:cubicBezTo>
                    <a:cubicBezTo>
                      <a:pt x="211" y="305"/>
                      <a:pt x="211" y="305"/>
                      <a:pt x="211" y="304"/>
                    </a:cubicBezTo>
                    <a:cubicBezTo>
                      <a:pt x="213" y="301"/>
                      <a:pt x="214" y="298"/>
                      <a:pt x="216" y="295"/>
                    </a:cubicBezTo>
                    <a:cubicBezTo>
                      <a:pt x="216" y="294"/>
                      <a:pt x="216" y="294"/>
                      <a:pt x="216" y="293"/>
                    </a:cubicBezTo>
                    <a:cubicBezTo>
                      <a:pt x="217" y="290"/>
                      <a:pt x="218" y="287"/>
                      <a:pt x="219" y="283"/>
                    </a:cubicBezTo>
                    <a:cubicBezTo>
                      <a:pt x="219" y="282"/>
                      <a:pt x="219" y="282"/>
                      <a:pt x="219" y="281"/>
                    </a:cubicBezTo>
                    <a:cubicBezTo>
                      <a:pt x="220" y="278"/>
                      <a:pt x="220" y="274"/>
                      <a:pt x="220" y="270"/>
                    </a:cubicBezTo>
                    <a:cubicBezTo>
                      <a:pt x="220" y="267"/>
                      <a:pt x="220" y="264"/>
                      <a:pt x="220" y="261"/>
                    </a:cubicBezTo>
                    <a:cubicBezTo>
                      <a:pt x="219" y="260"/>
                      <a:pt x="219" y="259"/>
                      <a:pt x="219" y="258"/>
                    </a:cubicBezTo>
                    <a:cubicBezTo>
                      <a:pt x="219" y="255"/>
                      <a:pt x="218" y="252"/>
                      <a:pt x="217" y="250"/>
                    </a:cubicBezTo>
                    <a:cubicBezTo>
                      <a:pt x="217" y="249"/>
                      <a:pt x="217" y="249"/>
                      <a:pt x="217" y="249"/>
                    </a:cubicBezTo>
                    <a:cubicBezTo>
                      <a:pt x="216" y="246"/>
                      <a:pt x="215" y="244"/>
                      <a:pt x="214" y="241"/>
                    </a:cubicBezTo>
                    <a:cubicBezTo>
                      <a:pt x="214" y="240"/>
                      <a:pt x="213" y="240"/>
                      <a:pt x="213" y="239"/>
                    </a:cubicBezTo>
                    <a:cubicBezTo>
                      <a:pt x="212" y="236"/>
                      <a:pt x="210" y="234"/>
                      <a:pt x="209" y="231"/>
                    </a:cubicBezTo>
                    <a:lnTo>
                      <a:pt x="208" y="231"/>
                    </a:lnTo>
                    <a:cubicBezTo>
                      <a:pt x="207" y="229"/>
                      <a:pt x="205" y="226"/>
                      <a:pt x="203" y="224"/>
                    </a:cubicBezTo>
                    <a:cubicBezTo>
                      <a:pt x="203" y="224"/>
                      <a:pt x="202" y="223"/>
                      <a:pt x="202" y="223"/>
                    </a:cubicBezTo>
                    <a:cubicBezTo>
                      <a:pt x="200" y="221"/>
                      <a:pt x="198" y="219"/>
                      <a:pt x="195" y="217"/>
                    </a:cubicBezTo>
                    <a:cubicBezTo>
                      <a:pt x="195" y="217"/>
                      <a:pt x="195" y="217"/>
                      <a:pt x="195" y="216"/>
                    </a:cubicBezTo>
                    <a:cubicBezTo>
                      <a:pt x="193" y="215"/>
                      <a:pt x="190" y="213"/>
                      <a:pt x="188" y="211"/>
                    </a:cubicBezTo>
                    <a:cubicBezTo>
                      <a:pt x="187" y="211"/>
                      <a:pt x="187" y="210"/>
                      <a:pt x="186" y="210"/>
                    </a:cubicBezTo>
                    <a:cubicBezTo>
                      <a:pt x="184" y="209"/>
                      <a:pt x="181" y="207"/>
                      <a:pt x="179" y="206"/>
                    </a:cubicBezTo>
                    <a:cubicBezTo>
                      <a:pt x="179" y="206"/>
                      <a:pt x="178" y="206"/>
                      <a:pt x="178" y="206"/>
                    </a:cubicBezTo>
                    <a:cubicBezTo>
                      <a:pt x="170" y="202"/>
                      <a:pt x="160" y="200"/>
                      <a:pt x="151" y="200"/>
                    </a:cubicBezTo>
                    <a:cubicBezTo>
                      <a:pt x="112" y="200"/>
                      <a:pt x="81" y="231"/>
                      <a:pt x="81" y="270"/>
                    </a:cubicBezTo>
                    <a:cubicBezTo>
                      <a:pt x="81" y="309"/>
                      <a:pt x="112" y="340"/>
                      <a:pt x="151" y="340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vert="horz" wrap="square" lIns="68580" tIns="34290" rIns="68580" bIns="3429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chemeClr val="tx1">
                      <a:lumMod val="75000"/>
                      <a:lumOff val="25000"/>
                    </a:schemeClr>
                  </a:solidFill>
                  <a:cs typeface="+mn-ea"/>
                  <a:sym typeface="+mn-lt"/>
                </a:endParaRPr>
              </a:p>
            </p:txBody>
          </p:sp>
        </p:grpSp>
        <p:grpSp>
          <p:nvGrpSpPr>
            <p:cNvPr id="19" name="组合 18"/>
            <p:cNvGrpSpPr/>
            <p:nvPr/>
          </p:nvGrpSpPr>
          <p:grpSpPr>
            <a:xfrm>
              <a:off x="1340557" y="4060992"/>
              <a:ext cx="2156936" cy="1640706"/>
              <a:chOff x="1340557" y="4060992"/>
              <a:chExt cx="2156936" cy="1640706"/>
            </a:xfrm>
          </p:grpSpPr>
          <p:sp>
            <p:nvSpPr>
              <p:cNvPr id="20" name="矩形 19"/>
              <p:cNvSpPr/>
              <p:nvPr/>
            </p:nvSpPr>
            <p:spPr>
              <a:xfrm>
                <a:off x="1518226" y="4060992"/>
                <a:ext cx="1801598" cy="441596"/>
              </a:xfrm>
              <a:prstGeom prst="rect">
                <a:avLst/>
              </a:prstGeom>
            </p:spPr>
            <p:txBody>
              <a:bodyPr wrap="square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457200">
                  <a:lnSpc>
                    <a:spcPct val="120000"/>
                  </a:lnSpc>
                </a:pPr>
                <a:r>
                  <a:rPr lang="zh-CN" altLang="en-US" sz="2000">
                    <a:solidFill>
                      <a:schemeClr val="accent1"/>
                    </a:solidFill>
                    <a:cs typeface="+mn-ea"/>
                    <a:sym typeface="+mn-lt"/>
                  </a:rPr>
                  <a:t>标题文字添加</a:t>
                </a:r>
              </a:p>
            </p:txBody>
          </p:sp>
          <p:sp>
            <p:nvSpPr>
              <p:cNvPr id="21" name="文本框 20"/>
              <p:cNvSpPr txBox="1"/>
              <p:nvPr/>
            </p:nvSpPr>
            <p:spPr>
              <a:xfrm>
                <a:off x="1340557" y="4501369"/>
                <a:ext cx="2156936" cy="12003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457200">
                  <a:lnSpc>
                    <a:spcPct val="150000"/>
                  </a:lnSpc>
                </a:pPr>
                <a:r>
                  <a:rPr lang="zh-CN" altLang="en-US" sz="1200">
                    <a:solidFill>
                      <a:schemeClr val="tx1">
                        <a:lumMod val="95000"/>
                        <a:lumOff val="5000"/>
                      </a:schemeClr>
                    </a:solidFill>
                    <a:cs typeface="+mn-ea"/>
                    <a:sym typeface="+mn-lt"/>
                  </a:rPr>
                  <a:t>单击此处键入单击此处</a:t>
                </a:r>
                <a:endParaRPr lang="en-US" altLang="zh-CN" sz="1200">
                  <a:solidFill>
                    <a:schemeClr val="tx1">
                      <a:lumMod val="95000"/>
                      <a:lumOff val="5000"/>
                    </a:schemeClr>
                  </a:solidFill>
                  <a:cs typeface="+mn-ea"/>
                  <a:sym typeface="+mn-lt"/>
                </a:endParaRPr>
              </a:p>
              <a:p>
                <a:pPr algn="ctr" defTabSz="457200">
                  <a:lnSpc>
                    <a:spcPct val="150000"/>
                  </a:lnSpc>
                </a:pPr>
                <a:r>
                  <a:rPr lang="zh-CN" altLang="en-US" sz="1200">
                    <a:solidFill>
                      <a:schemeClr val="tx1">
                        <a:lumMod val="95000"/>
                        <a:lumOff val="5000"/>
                      </a:schemeClr>
                    </a:solidFill>
                    <a:cs typeface="+mn-ea"/>
                    <a:sym typeface="+mn-lt"/>
                  </a:rPr>
                  <a:t>键入文本单击此处键入文本</a:t>
                </a:r>
                <a:endParaRPr lang="en-US" altLang="zh-CN" sz="1200">
                  <a:solidFill>
                    <a:schemeClr val="tx1">
                      <a:lumMod val="95000"/>
                      <a:lumOff val="5000"/>
                    </a:schemeClr>
                  </a:solidFill>
                  <a:cs typeface="+mn-ea"/>
                  <a:sym typeface="+mn-lt"/>
                </a:endParaRPr>
              </a:p>
              <a:p>
                <a:pPr algn="ctr" defTabSz="457200">
                  <a:lnSpc>
                    <a:spcPct val="150000"/>
                  </a:lnSpc>
                </a:pPr>
                <a:r>
                  <a:rPr lang="zh-CN" altLang="en-US" sz="1200">
                    <a:solidFill>
                      <a:schemeClr val="tx1">
                        <a:lumMod val="95000"/>
                        <a:lumOff val="5000"/>
                      </a:schemeClr>
                    </a:solidFill>
                    <a:cs typeface="+mn-ea"/>
                    <a:sym typeface="+mn-lt"/>
                  </a:rPr>
                  <a:t>单击此处单击入单击</a:t>
                </a:r>
                <a:endParaRPr lang="en-US" altLang="zh-CN" sz="1200">
                  <a:solidFill>
                    <a:schemeClr val="tx1">
                      <a:lumMod val="95000"/>
                      <a:lumOff val="5000"/>
                    </a:schemeClr>
                  </a:solidFill>
                  <a:cs typeface="+mn-ea"/>
                  <a:sym typeface="+mn-lt"/>
                </a:endParaRPr>
              </a:p>
              <a:p>
                <a:pPr algn="ctr" defTabSz="457200">
                  <a:lnSpc>
                    <a:spcPct val="150000"/>
                  </a:lnSpc>
                </a:pPr>
                <a:r>
                  <a:rPr lang="zh-CN" altLang="en-US" sz="1200">
                    <a:solidFill>
                      <a:schemeClr val="tx1">
                        <a:lumMod val="95000"/>
                        <a:lumOff val="5000"/>
                      </a:schemeClr>
                    </a:solidFill>
                    <a:cs typeface="+mn-ea"/>
                    <a:sym typeface="+mn-lt"/>
                  </a:rPr>
                  <a:t>此处键入文本</a:t>
                </a:r>
              </a:p>
            </p:txBody>
          </p:sp>
        </p:grpSp>
      </p:grpSp>
      <p:grpSp>
        <p:nvGrpSpPr>
          <p:cNvPr id="27" name="组合 26"/>
          <p:cNvGrpSpPr/>
          <p:nvPr/>
        </p:nvGrpSpPr>
        <p:grpSpPr>
          <a:xfrm>
            <a:off x="5017532" y="1832151"/>
            <a:ext cx="2156936" cy="3695098"/>
            <a:chOff x="5049106" y="2006600"/>
            <a:chExt cx="2156936" cy="3695098"/>
          </a:xfrm>
        </p:grpSpPr>
        <p:grpSp>
          <p:nvGrpSpPr>
            <p:cNvPr id="28" name="组合 27"/>
            <p:cNvGrpSpPr/>
            <p:nvPr/>
          </p:nvGrpSpPr>
          <p:grpSpPr>
            <a:xfrm>
              <a:off x="5441247" y="2006600"/>
              <a:ext cx="1372654" cy="1910123"/>
              <a:chOff x="5409975" y="2006600"/>
              <a:chExt cx="1372654" cy="1910123"/>
            </a:xfrm>
          </p:grpSpPr>
          <p:sp>
            <p:nvSpPr>
              <p:cNvPr id="32" name="Oval 12" descr="e7d195523061f1c0deeec63e560781cfd59afb0ea006f2a87ABB68BF51EA6619813959095094C18C62A12F549504892A4AAA8C1554C6663626E05CA27F281A14E6983772AFC3FB97135759321DEA3D70CCCB10945EC5A0322F42EAF0136AF4AAC38153657576C9C614D6BF3458A71769C96EBA9385BB73BA16B6B1B51552CD8B2D5F4D4C607F3CC6D89A3764DE32B2BD"/>
              <p:cNvSpPr>
                <a:spLocks noChangeArrowheads="1"/>
              </p:cNvSpPr>
              <p:nvPr/>
            </p:nvSpPr>
            <p:spPr bwMode="auto">
              <a:xfrm>
                <a:off x="6003302" y="3730721"/>
                <a:ext cx="186001" cy="186002"/>
              </a:xfrm>
              <a:prstGeom prst="ellipse">
                <a:avLst/>
              </a:prstGeom>
              <a:solidFill>
                <a:schemeClr val="accent1"/>
              </a:solidFill>
              <a:ln w="15875" cap="flat" cmpd="sng" algn="ctr">
                <a:noFill/>
                <a:prstDash val="solid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>
                      <a:lumMod val="75000"/>
                      <a:lumOff val="25000"/>
                    </a:schemeClr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33" name="Freeform 30"/>
              <p:cNvSpPr/>
              <p:nvPr/>
            </p:nvSpPr>
            <p:spPr bwMode="auto">
              <a:xfrm flipV="1">
                <a:off x="5409975" y="2006600"/>
                <a:ext cx="1372654" cy="1562897"/>
              </a:xfrm>
              <a:custGeom>
                <a:gdLst>
                  <a:gd name="T0" fmla="*/ 0 w 973"/>
                  <a:gd name="T1" fmla="*/ 326 h 1300"/>
                  <a:gd name="T2" fmla="*/ 487 w 973"/>
                  <a:gd name="T3" fmla="*/ 0 h 1300"/>
                  <a:gd name="T4" fmla="*/ 973 w 973"/>
                  <a:gd name="T5" fmla="*/ 326 h 1300"/>
                  <a:gd name="T6" fmla="*/ 973 w 973"/>
                  <a:gd name="T7" fmla="*/ 1300 h 1300"/>
                  <a:gd name="T8" fmla="*/ 0 w 973"/>
                  <a:gd name="T9" fmla="*/ 1300 h 1300"/>
                  <a:gd name="T10" fmla="*/ 0 w 973"/>
                  <a:gd name="T11" fmla="*/ 326 h 13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973" h="1300">
                    <a:moveTo>
                      <a:pt x="0" y="326"/>
                    </a:moveTo>
                    <a:lnTo>
                      <a:pt x="487" y="0"/>
                    </a:lnTo>
                    <a:lnTo>
                      <a:pt x="973" y="326"/>
                    </a:lnTo>
                    <a:lnTo>
                      <a:pt x="973" y="1300"/>
                    </a:lnTo>
                    <a:lnTo>
                      <a:pt x="0" y="1300"/>
                    </a:lnTo>
                    <a:lnTo>
                      <a:pt x="0" y="326"/>
                    </a:lnTo>
                    <a:close/>
                  </a:path>
                </a:pathLst>
              </a:custGeom>
              <a:solidFill>
                <a:schemeClr val="accent1"/>
              </a:solidFill>
              <a:ln w="15875" cap="flat" cmpd="sng" algn="ctr">
                <a:noFill/>
                <a:prstDash val="solid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>
                      <a:lumMod val="75000"/>
                      <a:lumOff val="25000"/>
                    </a:schemeClr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34" name="圆角矩形 28"/>
              <p:cNvSpPr/>
              <p:nvPr/>
            </p:nvSpPr>
            <p:spPr>
              <a:xfrm flipV="1">
                <a:off x="5552279" y="2092308"/>
                <a:ext cx="1088046" cy="287463"/>
              </a:xfrm>
              <a:prstGeom prst="roundRect">
                <a:avLst>
                  <a:gd name="adj" fmla="val 50000"/>
                </a:avLst>
              </a:prstGeom>
              <a:solidFill>
                <a:schemeClr val="bg1"/>
              </a:solidFill>
              <a:ln w="25400" cap="flat" cmpd="sng" algn="ctr">
                <a:noFill/>
                <a:prstDash val="solid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>
                      <a:lumMod val="75000"/>
                      <a:lumOff val="25000"/>
                    </a:schemeClr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35" name="矩形 34"/>
              <p:cNvSpPr/>
              <p:nvPr/>
            </p:nvSpPr>
            <p:spPr>
              <a:xfrm>
                <a:off x="5700620" y="2074457"/>
                <a:ext cx="791364" cy="323164"/>
              </a:xfrm>
              <a:prstGeom prst="rect">
                <a:avLst/>
              </a:prstGeom>
              <a:effectLst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1500">
                    <a:solidFill>
                      <a:schemeClr val="tx1">
                        <a:lumMod val="75000"/>
                        <a:lumOff val="25000"/>
                      </a:schemeClr>
                    </a:solidFill>
                    <a:cs typeface="+mn-ea"/>
                    <a:sym typeface="+mn-lt"/>
                  </a:rPr>
                  <a:t>20xx</a:t>
                </a:r>
                <a:endParaRPr lang="zh-CN" altLang="en-US" sz="1500">
                  <a:solidFill>
                    <a:schemeClr val="tx1">
                      <a:lumMod val="75000"/>
                      <a:lumOff val="25000"/>
                    </a:schemeClr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36" name="Freeform 26"/>
              <p:cNvSpPr>
                <a:spLocks noEditPoints="1"/>
              </p:cNvSpPr>
              <p:nvPr/>
            </p:nvSpPr>
            <p:spPr bwMode="auto">
              <a:xfrm>
                <a:off x="5930904" y="2815611"/>
                <a:ext cx="330796" cy="347544"/>
              </a:xfrm>
              <a:custGeom>
                <a:gdLst>
                  <a:gd name="T0" fmla="*/ 139 w 577"/>
                  <a:gd name="T1" fmla="*/ 87 h 609"/>
                  <a:gd name="T2" fmla="*/ 27 w 577"/>
                  <a:gd name="T3" fmla="*/ 87 h 609"/>
                  <a:gd name="T4" fmla="*/ 27 w 577"/>
                  <a:gd name="T5" fmla="*/ 48 h 609"/>
                  <a:gd name="T6" fmla="*/ 139 w 577"/>
                  <a:gd name="T7" fmla="*/ 48 h 609"/>
                  <a:gd name="T8" fmla="*/ 139 w 577"/>
                  <a:gd name="T9" fmla="*/ 87 h 609"/>
                  <a:gd name="T10" fmla="*/ 139 w 577"/>
                  <a:gd name="T11" fmla="*/ 179 h 609"/>
                  <a:gd name="T12" fmla="*/ 27 w 577"/>
                  <a:gd name="T13" fmla="*/ 179 h 609"/>
                  <a:gd name="T14" fmla="*/ 27 w 577"/>
                  <a:gd name="T15" fmla="*/ 140 h 609"/>
                  <a:gd name="T16" fmla="*/ 139 w 577"/>
                  <a:gd name="T17" fmla="*/ 140 h 609"/>
                  <a:gd name="T18" fmla="*/ 139 w 577"/>
                  <a:gd name="T19" fmla="*/ 179 h 609"/>
                  <a:gd name="T20" fmla="*/ 139 w 577"/>
                  <a:gd name="T21" fmla="*/ 271 h 609"/>
                  <a:gd name="T22" fmla="*/ 27 w 577"/>
                  <a:gd name="T23" fmla="*/ 271 h 609"/>
                  <a:gd name="T24" fmla="*/ 27 w 577"/>
                  <a:gd name="T25" fmla="*/ 232 h 609"/>
                  <a:gd name="T26" fmla="*/ 139 w 577"/>
                  <a:gd name="T27" fmla="*/ 232 h 609"/>
                  <a:gd name="T28" fmla="*/ 139 w 577"/>
                  <a:gd name="T29" fmla="*/ 271 h 609"/>
                  <a:gd name="T30" fmla="*/ 0 w 577"/>
                  <a:gd name="T31" fmla="*/ 609 h 609"/>
                  <a:gd name="T32" fmla="*/ 166 w 577"/>
                  <a:gd name="T33" fmla="*/ 609 h 609"/>
                  <a:gd name="T34" fmla="*/ 166 w 577"/>
                  <a:gd name="T35" fmla="*/ 0 h 609"/>
                  <a:gd name="T36" fmla="*/ 0 w 577"/>
                  <a:gd name="T37" fmla="*/ 0 h 609"/>
                  <a:gd name="T38" fmla="*/ 0 w 577"/>
                  <a:gd name="T39" fmla="*/ 609 h 609"/>
                  <a:gd name="T40" fmla="*/ 344 w 577"/>
                  <a:gd name="T41" fmla="*/ 87 h 609"/>
                  <a:gd name="T42" fmla="*/ 232 w 577"/>
                  <a:gd name="T43" fmla="*/ 87 h 609"/>
                  <a:gd name="T44" fmla="*/ 232 w 577"/>
                  <a:gd name="T45" fmla="*/ 48 h 609"/>
                  <a:gd name="T46" fmla="*/ 344 w 577"/>
                  <a:gd name="T47" fmla="*/ 48 h 609"/>
                  <a:gd name="T48" fmla="*/ 344 w 577"/>
                  <a:gd name="T49" fmla="*/ 87 h 609"/>
                  <a:gd name="T50" fmla="*/ 344 w 577"/>
                  <a:gd name="T51" fmla="*/ 179 h 609"/>
                  <a:gd name="T52" fmla="*/ 232 w 577"/>
                  <a:gd name="T53" fmla="*/ 179 h 609"/>
                  <a:gd name="T54" fmla="*/ 232 w 577"/>
                  <a:gd name="T55" fmla="*/ 140 h 609"/>
                  <a:gd name="T56" fmla="*/ 344 w 577"/>
                  <a:gd name="T57" fmla="*/ 140 h 609"/>
                  <a:gd name="T58" fmla="*/ 344 w 577"/>
                  <a:gd name="T59" fmla="*/ 179 h 609"/>
                  <a:gd name="T60" fmla="*/ 344 w 577"/>
                  <a:gd name="T61" fmla="*/ 271 h 609"/>
                  <a:gd name="T62" fmla="*/ 232 w 577"/>
                  <a:gd name="T63" fmla="*/ 271 h 609"/>
                  <a:gd name="T64" fmla="*/ 232 w 577"/>
                  <a:gd name="T65" fmla="*/ 232 h 609"/>
                  <a:gd name="T66" fmla="*/ 344 w 577"/>
                  <a:gd name="T67" fmla="*/ 232 h 609"/>
                  <a:gd name="T68" fmla="*/ 344 w 577"/>
                  <a:gd name="T69" fmla="*/ 271 h 609"/>
                  <a:gd name="T70" fmla="*/ 205 w 577"/>
                  <a:gd name="T71" fmla="*/ 609 h 609"/>
                  <a:gd name="T72" fmla="*/ 371 w 577"/>
                  <a:gd name="T73" fmla="*/ 609 h 609"/>
                  <a:gd name="T74" fmla="*/ 371 w 577"/>
                  <a:gd name="T75" fmla="*/ 0 h 609"/>
                  <a:gd name="T76" fmla="*/ 205 w 577"/>
                  <a:gd name="T77" fmla="*/ 0 h 609"/>
                  <a:gd name="T78" fmla="*/ 205 w 577"/>
                  <a:gd name="T79" fmla="*/ 609 h 609"/>
                  <a:gd name="T80" fmla="*/ 549 w 577"/>
                  <a:gd name="T81" fmla="*/ 87 h 609"/>
                  <a:gd name="T82" fmla="*/ 437 w 577"/>
                  <a:gd name="T83" fmla="*/ 87 h 609"/>
                  <a:gd name="T84" fmla="*/ 437 w 577"/>
                  <a:gd name="T85" fmla="*/ 48 h 609"/>
                  <a:gd name="T86" fmla="*/ 549 w 577"/>
                  <a:gd name="T87" fmla="*/ 48 h 609"/>
                  <a:gd name="T88" fmla="*/ 549 w 577"/>
                  <a:gd name="T89" fmla="*/ 87 h 609"/>
                  <a:gd name="T90" fmla="*/ 549 w 577"/>
                  <a:gd name="T91" fmla="*/ 179 h 609"/>
                  <a:gd name="T92" fmla="*/ 437 w 577"/>
                  <a:gd name="T93" fmla="*/ 179 h 609"/>
                  <a:gd name="T94" fmla="*/ 437 w 577"/>
                  <a:gd name="T95" fmla="*/ 140 h 609"/>
                  <a:gd name="T96" fmla="*/ 549 w 577"/>
                  <a:gd name="T97" fmla="*/ 140 h 609"/>
                  <a:gd name="T98" fmla="*/ 549 w 577"/>
                  <a:gd name="T99" fmla="*/ 179 h 609"/>
                  <a:gd name="T100" fmla="*/ 549 w 577"/>
                  <a:gd name="T101" fmla="*/ 271 h 609"/>
                  <a:gd name="T102" fmla="*/ 437 w 577"/>
                  <a:gd name="T103" fmla="*/ 271 h 609"/>
                  <a:gd name="T104" fmla="*/ 437 w 577"/>
                  <a:gd name="T105" fmla="*/ 232 h 609"/>
                  <a:gd name="T106" fmla="*/ 549 w 577"/>
                  <a:gd name="T107" fmla="*/ 232 h 609"/>
                  <a:gd name="T108" fmla="*/ 549 w 577"/>
                  <a:gd name="T109" fmla="*/ 271 h 609"/>
                  <a:gd name="T110" fmla="*/ 410 w 577"/>
                  <a:gd name="T111" fmla="*/ 609 h 609"/>
                  <a:gd name="T112" fmla="*/ 577 w 577"/>
                  <a:gd name="T113" fmla="*/ 609 h 609"/>
                  <a:gd name="T114" fmla="*/ 577 w 577"/>
                  <a:gd name="T115" fmla="*/ 0 h 609"/>
                  <a:gd name="T116" fmla="*/ 410 w 577"/>
                  <a:gd name="T117" fmla="*/ 0 h 609"/>
                  <a:gd name="T118" fmla="*/ 410 w 577"/>
                  <a:gd name="T119" fmla="*/ 609 h 60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577" h="609">
                    <a:moveTo>
                      <a:pt x="139" y="87"/>
                    </a:moveTo>
                    <a:lnTo>
                      <a:pt x="27" y="87"/>
                    </a:lnTo>
                    <a:lnTo>
                      <a:pt x="27" y="48"/>
                    </a:lnTo>
                    <a:lnTo>
                      <a:pt x="139" y="48"/>
                    </a:lnTo>
                    <a:lnTo>
                      <a:pt x="139" y="87"/>
                    </a:lnTo>
                    <a:close/>
                    <a:moveTo>
                      <a:pt x="139" y="179"/>
                    </a:moveTo>
                    <a:lnTo>
                      <a:pt x="27" y="179"/>
                    </a:lnTo>
                    <a:lnTo>
                      <a:pt x="27" y="140"/>
                    </a:lnTo>
                    <a:lnTo>
                      <a:pt x="139" y="140"/>
                    </a:lnTo>
                    <a:lnTo>
                      <a:pt x="139" y="179"/>
                    </a:lnTo>
                    <a:close/>
                    <a:moveTo>
                      <a:pt x="139" y="271"/>
                    </a:moveTo>
                    <a:lnTo>
                      <a:pt x="27" y="271"/>
                    </a:lnTo>
                    <a:lnTo>
                      <a:pt x="27" y="232"/>
                    </a:lnTo>
                    <a:lnTo>
                      <a:pt x="139" y="232"/>
                    </a:lnTo>
                    <a:lnTo>
                      <a:pt x="139" y="271"/>
                    </a:lnTo>
                    <a:close/>
                    <a:moveTo>
                      <a:pt x="0" y="609"/>
                    </a:moveTo>
                    <a:lnTo>
                      <a:pt x="166" y="609"/>
                    </a:lnTo>
                    <a:lnTo>
                      <a:pt x="166" y="0"/>
                    </a:lnTo>
                    <a:lnTo>
                      <a:pt x="0" y="0"/>
                    </a:lnTo>
                    <a:lnTo>
                      <a:pt x="0" y="609"/>
                    </a:lnTo>
                    <a:close/>
                    <a:moveTo>
                      <a:pt x="344" y="87"/>
                    </a:moveTo>
                    <a:lnTo>
                      <a:pt x="232" y="87"/>
                    </a:lnTo>
                    <a:lnTo>
                      <a:pt x="232" y="48"/>
                    </a:lnTo>
                    <a:lnTo>
                      <a:pt x="344" y="48"/>
                    </a:lnTo>
                    <a:lnTo>
                      <a:pt x="344" y="87"/>
                    </a:lnTo>
                    <a:close/>
                    <a:moveTo>
                      <a:pt x="344" y="179"/>
                    </a:moveTo>
                    <a:lnTo>
                      <a:pt x="232" y="179"/>
                    </a:lnTo>
                    <a:lnTo>
                      <a:pt x="232" y="140"/>
                    </a:lnTo>
                    <a:lnTo>
                      <a:pt x="344" y="140"/>
                    </a:lnTo>
                    <a:lnTo>
                      <a:pt x="344" y="179"/>
                    </a:lnTo>
                    <a:close/>
                    <a:moveTo>
                      <a:pt x="344" y="271"/>
                    </a:moveTo>
                    <a:lnTo>
                      <a:pt x="232" y="271"/>
                    </a:lnTo>
                    <a:lnTo>
                      <a:pt x="232" y="232"/>
                    </a:lnTo>
                    <a:lnTo>
                      <a:pt x="344" y="232"/>
                    </a:lnTo>
                    <a:lnTo>
                      <a:pt x="344" y="271"/>
                    </a:lnTo>
                    <a:close/>
                    <a:moveTo>
                      <a:pt x="205" y="609"/>
                    </a:moveTo>
                    <a:lnTo>
                      <a:pt x="371" y="609"/>
                    </a:lnTo>
                    <a:lnTo>
                      <a:pt x="371" y="0"/>
                    </a:lnTo>
                    <a:lnTo>
                      <a:pt x="205" y="0"/>
                    </a:lnTo>
                    <a:lnTo>
                      <a:pt x="205" y="609"/>
                    </a:lnTo>
                    <a:close/>
                    <a:moveTo>
                      <a:pt x="549" y="87"/>
                    </a:moveTo>
                    <a:lnTo>
                      <a:pt x="437" y="87"/>
                    </a:lnTo>
                    <a:lnTo>
                      <a:pt x="437" y="48"/>
                    </a:lnTo>
                    <a:lnTo>
                      <a:pt x="549" y="48"/>
                    </a:lnTo>
                    <a:lnTo>
                      <a:pt x="549" y="87"/>
                    </a:lnTo>
                    <a:close/>
                    <a:moveTo>
                      <a:pt x="549" y="179"/>
                    </a:moveTo>
                    <a:lnTo>
                      <a:pt x="437" y="179"/>
                    </a:lnTo>
                    <a:lnTo>
                      <a:pt x="437" y="140"/>
                    </a:lnTo>
                    <a:lnTo>
                      <a:pt x="549" y="140"/>
                    </a:lnTo>
                    <a:lnTo>
                      <a:pt x="549" y="179"/>
                    </a:lnTo>
                    <a:close/>
                    <a:moveTo>
                      <a:pt x="549" y="271"/>
                    </a:moveTo>
                    <a:lnTo>
                      <a:pt x="437" y="271"/>
                    </a:lnTo>
                    <a:lnTo>
                      <a:pt x="437" y="232"/>
                    </a:lnTo>
                    <a:lnTo>
                      <a:pt x="549" y="232"/>
                    </a:lnTo>
                    <a:lnTo>
                      <a:pt x="549" y="271"/>
                    </a:lnTo>
                    <a:close/>
                    <a:moveTo>
                      <a:pt x="410" y="609"/>
                    </a:moveTo>
                    <a:lnTo>
                      <a:pt x="577" y="609"/>
                    </a:lnTo>
                    <a:lnTo>
                      <a:pt x="577" y="0"/>
                    </a:lnTo>
                    <a:lnTo>
                      <a:pt x="410" y="0"/>
                    </a:lnTo>
                    <a:lnTo>
                      <a:pt x="410" y="609"/>
                    </a:ln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vert="horz" wrap="square" lIns="68580" tIns="34290" rIns="68580" bIns="3429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chemeClr val="tx1">
                      <a:lumMod val="75000"/>
                      <a:lumOff val="25000"/>
                    </a:schemeClr>
                  </a:solidFill>
                  <a:cs typeface="+mn-ea"/>
                  <a:sym typeface="+mn-lt"/>
                </a:endParaRPr>
              </a:p>
            </p:txBody>
          </p:sp>
        </p:grpSp>
        <p:grpSp>
          <p:nvGrpSpPr>
            <p:cNvPr id="29" name="组合 28"/>
            <p:cNvGrpSpPr/>
            <p:nvPr/>
          </p:nvGrpSpPr>
          <p:grpSpPr>
            <a:xfrm>
              <a:off x="5049106" y="4060992"/>
              <a:ext cx="2156936" cy="1640706"/>
              <a:chOff x="1340557" y="4060992"/>
              <a:chExt cx="2156936" cy="1640706"/>
            </a:xfrm>
          </p:grpSpPr>
          <p:sp>
            <p:nvSpPr>
              <p:cNvPr id="30" name="矩形 29"/>
              <p:cNvSpPr/>
              <p:nvPr/>
            </p:nvSpPr>
            <p:spPr>
              <a:xfrm>
                <a:off x="1518226" y="4060992"/>
                <a:ext cx="1801598" cy="441596"/>
              </a:xfrm>
              <a:prstGeom prst="rect">
                <a:avLst/>
              </a:prstGeom>
            </p:spPr>
            <p:txBody>
              <a:bodyPr wrap="square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457200">
                  <a:lnSpc>
                    <a:spcPct val="120000"/>
                  </a:lnSpc>
                </a:pPr>
                <a:r>
                  <a:rPr lang="zh-CN" altLang="en-US" sz="2000">
                    <a:solidFill>
                      <a:schemeClr val="accent1"/>
                    </a:solidFill>
                    <a:cs typeface="+mn-ea"/>
                    <a:sym typeface="+mn-lt"/>
                  </a:rPr>
                  <a:t>标题文字添加</a:t>
                </a:r>
              </a:p>
            </p:txBody>
          </p:sp>
          <p:sp>
            <p:nvSpPr>
              <p:cNvPr id="31" name="文本框 30"/>
              <p:cNvSpPr txBox="1"/>
              <p:nvPr/>
            </p:nvSpPr>
            <p:spPr>
              <a:xfrm>
                <a:off x="1340557" y="4501369"/>
                <a:ext cx="2156936" cy="12003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457200">
                  <a:lnSpc>
                    <a:spcPct val="150000"/>
                  </a:lnSpc>
                </a:pPr>
                <a:r>
                  <a:rPr lang="zh-CN" altLang="en-US" sz="1200">
                    <a:solidFill>
                      <a:schemeClr val="tx1">
                        <a:lumMod val="95000"/>
                        <a:lumOff val="5000"/>
                      </a:schemeClr>
                    </a:solidFill>
                    <a:cs typeface="+mn-ea"/>
                    <a:sym typeface="+mn-lt"/>
                  </a:rPr>
                  <a:t>单击此处键入单击此处</a:t>
                </a:r>
                <a:endParaRPr lang="en-US" altLang="zh-CN" sz="1200">
                  <a:solidFill>
                    <a:schemeClr val="tx1">
                      <a:lumMod val="95000"/>
                      <a:lumOff val="5000"/>
                    </a:schemeClr>
                  </a:solidFill>
                  <a:cs typeface="+mn-ea"/>
                  <a:sym typeface="+mn-lt"/>
                </a:endParaRPr>
              </a:p>
              <a:p>
                <a:pPr algn="ctr" defTabSz="457200">
                  <a:lnSpc>
                    <a:spcPct val="150000"/>
                  </a:lnSpc>
                </a:pPr>
                <a:r>
                  <a:rPr lang="zh-CN" altLang="en-US" sz="1200">
                    <a:solidFill>
                      <a:schemeClr val="tx1">
                        <a:lumMod val="95000"/>
                        <a:lumOff val="5000"/>
                      </a:schemeClr>
                    </a:solidFill>
                    <a:cs typeface="+mn-ea"/>
                    <a:sym typeface="+mn-lt"/>
                  </a:rPr>
                  <a:t>键入文本单击此处键入文本</a:t>
                </a:r>
                <a:endParaRPr lang="en-US" altLang="zh-CN" sz="1200">
                  <a:solidFill>
                    <a:schemeClr val="tx1">
                      <a:lumMod val="95000"/>
                      <a:lumOff val="5000"/>
                    </a:schemeClr>
                  </a:solidFill>
                  <a:cs typeface="+mn-ea"/>
                  <a:sym typeface="+mn-lt"/>
                </a:endParaRPr>
              </a:p>
              <a:p>
                <a:pPr algn="ctr" defTabSz="457200">
                  <a:lnSpc>
                    <a:spcPct val="150000"/>
                  </a:lnSpc>
                </a:pPr>
                <a:r>
                  <a:rPr lang="zh-CN" altLang="en-US" sz="1200">
                    <a:solidFill>
                      <a:schemeClr val="tx1">
                        <a:lumMod val="95000"/>
                        <a:lumOff val="5000"/>
                      </a:schemeClr>
                    </a:solidFill>
                    <a:cs typeface="+mn-ea"/>
                    <a:sym typeface="+mn-lt"/>
                  </a:rPr>
                  <a:t>单击此处单击入单击</a:t>
                </a:r>
                <a:endParaRPr lang="en-US" altLang="zh-CN" sz="1200">
                  <a:solidFill>
                    <a:schemeClr val="tx1">
                      <a:lumMod val="95000"/>
                      <a:lumOff val="5000"/>
                    </a:schemeClr>
                  </a:solidFill>
                  <a:cs typeface="+mn-ea"/>
                  <a:sym typeface="+mn-lt"/>
                </a:endParaRPr>
              </a:p>
              <a:p>
                <a:pPr algn="ctr" defTabSz="457200">
                  <a:lnSpc>
                    <a:spcPct val="150000"/>
                  </a:lnSpc>
                </a:pPr>
                <a:r>
                  <a:rPr lang="zh-CN" altLang="en-US" sz="1200">
                    <a:solidFill>
                      <a:schemeClr val="tx1">
                        <a:lumMod val="95000"/>
                        <a:lumOff val="5000"/>
                      </a:schemeClr>
                    </a:solidFill>
                    <a:cs typeface="+mn-ea"/>
                    <a:sym typeface="+mn-lt"/>
                  </a:rPr>
                  <a:t>此处键入文本</a:t>
                </a:r>
              </a:p>
            </p:txBody>
          </p:sp>
        </p:grpSp>
      </p:grpSp>
      <p:grpSp>
        <p:nvGrpSpPr>
          <p:cNvPr id="37" name="组合 36"/>
          <p:cNvGrpSpPr/>
          <p:nvPr/>
        </p:nvGrpSpPr>
        <p:grpSpPr>
          <a:xfrm>
            <a:off x="9302120" y="1866018"/>
            <a:ext cx="2156936" cy="3661231"/>
            <a:chOff x="8973929" y="2040467"/>
            <a:chExt cx="2156936" cy="3661231"/>
          </a:xfrm>
        </p:grpSpPr>
        <p:sp>
          <p:nvSpPr>
            <p:cNvPr id="38" name="Oval 12" descr="e7d195523061f1c0deeec63e560781cfd59afb0ea006f2a87ABB68BF51EA6619813959095094C18C62A12F549504892A4AAA8C1554C6663626E05CA27F281A14E6983772AFC3FB97135759321DEA3D70CCCB10945EC5A0322F42EAF0136AF4AAC38153657576C9C614D6BF3458A71769C96EBA9385BB73BA16B6B1B51552CD8B2D5F4D4C607F3CC6D89A3764DE32B2BD"/>
            <p:cNvSpPr>
              <a:spLocks noChangeArrowheads="1"/>
            </p:cNvSpPr>
            <p:nvPr/>
          </p:nvSpPr>
          <p:spPr bwMode="auto">
            <a:xfrm>
              <a:off x="9959397" y="3730721"/>
              <a:ext cx="186001" cy="186002"/>
            </a:xfrm>
            <a:prstGeom prst="ellipse">
              <a:avLst/>
            </a:prstGeom>
            <a:solidFill>
              <a:schemeClr val="accent1"/>
            </a:solidFill>
            <a:ln w="15875" cap="flat" cmpd="sng" algn="ctr">
              <a:noFill/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endParaRPr>
            </a:p>
          </p:txBody>
        </p:sp>
        <p:sp>
          <p:nvSpPr>
            <p:cNvPr id="39" name="Freeform 30"/>
            <p:cNvSpPr/>
            <p:nvPr/>
          </p:nvSpPr>
          <p:spPr bwMode="auto">
            <a:xfrm flipV="1">
              <a:off x="9366070" y="2040467"/>
              <a:ext cx="1372654" cy="1562897"/>
            </a:xfrm>
            <a:custGeom>
              <a:gdLst>
                <a:gd name="T0" fmla="*/ 0 w 973"/>
                <a:gd name="T1" fmla="*/ 326 h 1300"/>
                <a:gd name="T2" fmla="*/ 487 w 973"/>
                <a:gd name="T3" fmla="*/ 0 h 1300"/>
                <a:gd name="T4" fmla="*/ 973 w 973"/>
                <a:gd name="T5" fmla="*/ 326 h 1300"/>
                <a:gd name="T6" fmla="*/ 973 w 973"/>
                <a:gd name="T7" fmla="*/ 1300 h 1300"/>
                <a:gd name="T8" fmla="*/ 0 w 973"/>
                <a:gd name="T9" fmla="*/ 1300 h 1300"/>
                <a:gd name="T10" fmla="*/ 0 w 973"/>
                <a:gd name="T11" fmla="*/ 326 h 13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73" h="1300">
                  <a:moveTo>
                    <a:pt x="0" y="326"/>
                  </a:moveTo>
                  <a:lnTo>
                    <a:pt x="487" y="0"/>
                  </a:lnTo>
                  <a:lnTo>
                    <a:pt x="973" y="326"/>
                  </a:lnTo>
                  <a:lnTo>
                    <a:pt x="973" y="1300"/>
                  </a:lnTo>
                  <a:lnTo>
                    <a:pt x="0" y="1300"/>
                  </a:lnTo>
                  <a:lnTo>
                    <a:pt x="0" y="326"/>
                  </a:lnTo>
                  <a:close/>
                </a:path>
              </a:pathLst>
            </a:custGeom>
            <a:solidFill>
              <a:schemeClr val="accent1"/>
            </a:solidFill>
            <a:ln w="15875" cap="flat" cmpd="sng" algn="ctr">
              <a:noFill/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endParaRPr>
            </a:p>
          </p:txBody>
        </p:sp>
        <p:sp>
          <p:nvSpPr>
            <p:cNvPr id="40" name="圆角矩形 40"/>
            <p:cNvSpPr/>
            <p:nvPr/>
          </p:nvSpPr>
          <p:spPr>
            <a:xfrm flipV="1">
              <a:off x="9508374" y="2092308"/>
              <a:ext cx="1088046" cy="287463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endParaRPr>
            </a:p>
          </p:txBody>
        </p:sp>
        <p:sp>
          <p:nvSpPr>
            <p:cNvPr id="41" name="矩形 40"/>
            <p:cNvSpPr/>
            <p:nvPr/>
          </p:nvSpPr>
          <p:spPr>
            <a:xfrm>
              <a:off x="9656715" y="2074457"/>
              <a:ext cx="791364" cy="323164"/>
            </a:xfrm>
            <a:prstGeom prst="rect">
              <a:avLst/>
            </a:prstGeom>
            <a:effectLst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500">
                  <a:solidFill>
                    <a:schemeClr val="tx1">
                      <a:lumMod val="75000"/>
                      <a:lumOff val="25000"/>
                    </a:schemeClr>
                  </a:solidFill>
                  <a:cs typeface="+mn-ea"/>
                  <a:sym typeface="+mn-lt"/>
                </a:rPr>
                <a:t>20xx</a:t>
              </a:r>
              <a:endParaRPr lang="zh-CN" altLang="en-US" sz="150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endParaRPr>
            </a:p>
          </p:txBody>
        </p:sp>
        <p:sp>
          <p:nvSpPr>
            <p:cNvPr id="42" name="Freeform 16"/>
            <p:cNvSpPr>
              <a:spLocks noEditPoints="1"/>
            </p:cNvSpPr>
            <p:nvPr/>
          </p:nvSpPr>
          <p:spPr bwMode="auto">
            <a:xfrm>
              <a:off x="9820081" y="2836904"/>
              <a:ext cx="464632" cy="370529"/>
            </a:xfrm>
            <a:custGeom>
              <a:gdLst>
                <a:gd name="T0" fmla="*/ 1238 w 1238"/>
                <a:gd name="T1" fmla="*/ 579 h 986"/>
                <a:gd name="T2" fmla="*/ 424 w 1238"/>
                <a:gd name="T3" fmla="*/ 579 h 986"/>
                <a:gd name="T4" fmla="*/ 443 w 1238"/>
                <a:gd name="T5" fmla="*/ 209 h 986"/>
                <a:gd name="T6" fmla="*/ 357 w 1238"/>
                <a:gd name="T7" fmla="*/ 223 h 986"/>
                <a:gd name="T8" fmla="*/ 329 w 1238"/>
                <a:gd name="T9" fmla="*/ 254 h 986"/>
                <a:gd name="T10" fmla="*/ 441 w 1238"/>
                <a:gd name="T11" fmla="*/ 316 h 986"/>
                <a:gd name="T12" fmla="*/ 311 w 1238"/>
                <a:gd name="T13" fmla="*/ 0 h 986"/>
                <a:gd name="T14" fmla="*/ 311 w 1238"/>
                <a:gd name="T15" fmla="*/ 620 h 986"/>
                <a:gd name="T16" fmla="*/ 367 w 1238"/>
                <a:gd name="T17" fmla="*/ 550 h 986"/>
                <a:gd name="T18" fmla="*/ 329 w 1238"/>
                <a:gd name="T19" fmla="*/ 473 h 986"/>
                <a:gd name="T20" fmla="*/ 295 w 1238"/>
                <a:gd name="T21" fmla="*/ 516 h 986"/>
                <a:gd name="T22" fmla="*/ 168 w 1238"/>
                <a:gd name="T23" fmla="*/ 370 h 986"/>
                <a:gd name="T24" fmla="*/ 295 w 1238"/>
                <a:gd name="T25" fmla="*/ 410 h 986"/>
                <a:gd name="T26" fmla="*/ 229 w 1238"/>
                <a:gd name="T27" fmla="*/ 307 h 986"/>
                <a:gd name="T28" fmla="*/ 295 w 1238"/>
                <a:gd name="T29" fmla="*/ 127 h 986"/>
                <a:gd name="T30" fmla="*/ 329 w 1238"/>
                <a:gd name="T31" fmla="*/ 104 h 986"/>
                <a:gd name="T32" fmla="*/ 443 w 1238"/>
                <a:gd name="T33" fmla="*/ 209 h 986"/>
                <a:gd name="T34" fmla="*/ 295 w 1238"/>
                <a:gd name="T35" fmla="*/ 186 h 986"/>
                <a:gd name="T36" fmla="*/ 295 w 1238"/>
                <a:gd name="T37" fmla="*/ 245 h 986"/>
                <a:gd name="T38" fmla="*/ 329 w 1238"/>
                <a:gd name="T39" fmla="*/ 413 h 986"/>
                <a:gd name="T40" fmla="*/ 357 w 1238"/>
                <a:gd name="T41" fmla="*/ 398 h 986"/>
                <a:gd name="T42" fmla="*/ 359 w 1238"/>
                <a:gd name="T43" fmla="*/ 356 h 986"/>
                <a:gd name="T44" fmla="*/ 329 w 1238"/>
                <a:gd name="T45" fmla="*/ 413 h 986"/>
                <a:gd name="T46" fmla="*/ 854 w 1238"/>
                <a:gd name="T47" fmla="*/ 713 h 986"/>
                <a:gd name="T48" fmla="*/ 904 w 1238"/>
                <a:gd name="T49" fmla="*/ 665 h 986"/>
                <a:gd name="T50" fmla="*/ 854 w 1238"/>
                <a:gd name="T51" fmla="*/ 617 h 986"/>
                <a:gd name="T52" fmla="*/ 810 w 1238"/>
                <a:gd name="T53" fmla="*/ 416 h 986"/>
                <a:gd name="T54" fmla="*/ 784 w 1238"/>
                <a:gd name="T55" fmla="*/ 477 h 986"/>
                <a:gd name="T56" fmla="*/ 810 w 1238"/>
                <a:gd name="T57" fmla="*/ 416 h 986"/>
                <a:gd name="T58" fmla="*/ 1004 w 1238"/>
                <a:gd name="T59" fmla="*/ 447 h 986"/>
                <a:gd name="T60" fmla="*/ 854 w 1238"/>
                <a:gd name="T61" fmla="*/ 418 h 986"/>
                <a:gd name="T62" fmla="*/ 977 w 1238"/>
                <a:gd name="T63" fmla="*/ 557 h 986"/>
                <a:gd name="T64" fmla="*/ 854 w 1238"/>
                <a:gd name="T65" fmla="*/ 792 h 986"/>
                <a:gd name="T66" fmla="*/ 810 w 1238"/>
                <a:gd name="T67" fmla="*/ 849 h 986"/>
                <a:gd name="T68" fmla="*/ 643 w 1238"/>
                <a:gd name="T69" fmla="*/ 658 h 986"/>
                <a:gd name="T70" fmla="*/ 810 w 1238"/>
                <a:gd name="T71" fmla="*/ 710 h 986"/>
                <a:gd name="T72" fmla="*/ 724 w 1238"/>
                <a:gd name="T73" fmla="*/ 575 h 986"/>
                <a:gd name="T74" fmla="*/ 810 w 1238"/>
                <a:gd name="T75" fmla="*/ 339 h 986"/>
                <a:gd name="T76" fmla="*/ 854 w 1238"/>
                <a:gd name="T77" fmla="*/ 309 h 986"/>
                <a:gd name="T78" fmla="*/ 1004 w 1238"/>
                <a:gd name="T79" fmla="*/ 447 h 9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1238" h="984">
                  <a:moveTo>
                    <a:pt x="831" y="172"/>
                  </a:moveTo>
                  <a:cubicBezTo>
                    <a:pt x="1055" y="172"/>
                    <a:pt x="1238" y="354"/>
                    <a:pt x="1238" y="579"/>
                  </a:cubicBezTo>
                  <a:cubicBezTo>
                    <a:pt x="1238" y="804"/>
                    <a:pt x="1055" y="986"/>
                    <a:pt x="831" y="986"/>
                  </a:cubicBezTo>
                  <a:cubicBezTo>
                    <a:pt x="606" y="986"/>
                    <a:pt x="424" y="804"/>
                    <a:pt x="424" y="579"/>
                  </a:cubicBezTo>
                  <a:cubicBezTo>
                    <a:pt x="424" y="354"/>
                    <a:pt x="606" y="172"/>
                    <a:pt x="831" y="172"/>
                  </a:cubicBezTo>
                  <a:close/>
                  <a:moveTo>
                    <a:pt x="443" y="209"/>
                  </a:moveTo>
                  <a:lnTo>
                    <a:pt x="443" y="209"/>
                  </a:lnTo>
                  <a:lnTo>
                    <a:pt x="357" y="223"/>
                  </a:lnTo>
                  <a:cubicBezTo>
                    <a:pt x="350" y="204"/>
                    <a:pt x="346" y="197"/>
                    <a:pt x="329" y="187"/>
                  </a:cubicBezTo>
                  <a:lnTo>
                    <a:pt x="329" y="254"/>
                  </a:lnTo>
                  <a:cubicBezTo>
                    <a:pt x="375" y="266"/>
                    <a:pt x="406" y="279"/>
                    <a:pt x="422" y="293"/>
                  </a:cubicBezTo>
                  <a:cubicBezTo>
                    <a:pt x="430" y="300"/>
                    <a:pt x="436" y="308"/>
                    <a:pt x="441" y="316"/>
                  </a:cubicBezTo>
                  <a:cubicBezTo>
                    <a:pt x="480" y="260"/>
                    <a:pt x="533" y="215"/>
                    <a:pt x="594" y="185"/>
                  </a:cubicBezTo>
                  <a:cubicBezTo>
                    <a:pt x="546" y="76"/>
                    <a:pt x="437" y="0"/>
                    <a:pt x="311" y="0"/>
                  </a:cubicBezTo>
                  <a:cubicBezTo>
                    <a:pt x="139" y="0"/>
                    <a:pt x="0" y="139"/>
                    <a:pt x="0" y="310"/>
                  </a:cubicBezTo>
                  <a:cubicBezTo>
                    <a:pt x="0" y="481"/>
                    <a:pt x="139" y="620"/>
                    <a:pt x="311" y="620"/>
                  </a:cubicBezTo>
                  <a:cubicBezTo>
                    <a:pt x="331" y="620"/>
                    <a:pt x="352" y="618"/>
                    <a:pt x="372" y="614"/>
                  </a:cubicBezTo>
                  <a:cubicBezTo>
                    <a:pt x="368" y="593"/>
                    <a:pt x="367" y="572"/>
                    <a:pt x="367" y="550"/>
                  </a:cubicBezTo>
                  <a:cubicBezTo>
                    <a:pt x="367" y="521"/>
                    <a:pt x="370" y="493"/>
                    <a:pt x="376" y="465"/>
                  </a:cubicBezTo>
                  <a:cubicBezTo>
                    <a:pt x="361" y="470"/>
                    <a:pt x="345" y="472"/>
                    <a:pt x="329" y="473"/>
                  </a:cubicBezTo>
                  <a:lnTo>
                    <a:pt x="329" y="516"/>
                  </a:lnTo>
                  <a:lnTo>
                    <a:pt x="295" y="516"/>
                  </a:lnTo>
                  <a:lnTo>
                    <a:pt x="295" y="473"/>
                  </a:lnTo>
                  <a:cubicBezTo>
                    <a:pt x="226" y="467"/>
                    <a:pt x="180" y="440"/>
                    <a:pt x="168" y="370"/>
                  </a:cubicBezTo>
                  <a:lnTo>
                    <a:pt x="261" y="359"/>
                  </a:lnTo>
                  <a:cubicBezTo>
                    <a:pt x="265" y="385"/>
                    <a:pt x="271" y="398"/>
                    <a:pt x="295" y="410"/>
                  </a:cubicBezTo>
                  <a:lnTo>
                    <a:pt x="295" y="329"/>
                  </a:lnTo>
                  <a:cubicBezTo>
                    <a:pt x="264" y="320"/>
                    <a:pt x="242" y="313"/>
                    <a:pt x="229" y="307"/>
                  </a:cubicBezTo>
                  <a:cubicBezTo>
                    <a:pt x="173" y="279"/>
                    <a:pt x="166" y="200"/>
                    <a:pt x="210" y="157"/>
                  </a:cubicBezTo>
                  <a:cubicBezTo>
                    <a:pt x="229" y="139"/>
                    <a:pt x="257" y="129"/>
                    <a:pt x="295" y="127"/>
                  </a:cubicBezTo>
                  <a:lnTo>
                    <a:pt x="295" y="104"/>
                  </a:lnTo>
                  <a:lnTo>
                    <a:pt x="329" y="104"/>
                  </a:lnTo>
                  <a:lnTo>
                    <a:pt x="329" y="127"/>
                  </a:lnTo>
                  <a:cubicBezTo>
                    <a:pt x="384" y="130"/>
                    <a:pt x="430" y="151"/>
                    <a:pt x="443" y="209"/>
                  </a:cubicBezTo>
                  <a:close/>
                  <a:moveTo>
                    <a:pt x="295" y="186"/>
                  </a:moveTo>
                  <a:lnTo>
                    <a:pt x="295" y="186"/>
                  </a:lnTo>
                  <a:cubicBezTo>
                    <a:pt x="274" y="193"/>
                    <a:pt x="259" y="212"/>
                    <a:pt x="275" y="233"/>
                  </a:cubicBezTo>
                  <a:cubicBezTo>
                    <a:pt x="279" y="238"/>
                    <a:pt x="285" y="242"/>
                    <a:pt x="295" y="245"/>
                  </a:cubicBezTo>
                  <a:lnTo>
                    <a:pt x="295" y="186"/>
                  </a:lnTo>
                  <a:close/>
                  <a:moveTo>
                    <a:pt x="329" y="413"/>
                  </a:moveTo>
                  <a:lnTo>
                    <a:pt x="329" y="413"/>
                  </a:lnTo>
                  <a:cubicBezTo>
                    <a:pt x="342" y="410"/>
                    <a:pt x="351" y="405"/>
                    <a:pt x="357" y="398"/>
                  </a:cubicBezTo>
                  <a:cubicBezTo>
                    <a:pt x="363" y="392"/>
                    <a:pt x="366" y="384"/>
                    <a:pt x="366" y="376"/>
                  </a:cubicBezTo>
                  <a:cubicBezTo>
                    <a:pt x="366" y="368"/>
                    <a:pt x="364" y="362"/>
                    <a:pt x="359" y="356"/>
                  </a:cubicBezTo>
                  <a:cubicBezTo>
                    <a:pt x="354" y="350"/>
                    <a:pt x="344" y="344"/>
                    <a:pt x="329" y="339"/>
                  </a:cubicBezTo>
                  <a:lnTo>
                    <a:pt x="329" y="413"/>
                  </a:lnTo>
                  <a:close/>
                  <a:moveTo>
                    <a:pt x="854" y="713"/>
                  </a:moveTo>
                  <a:lnTo>
                    <a:pt x="854" y="713"/>
                  </a:lnTo>
                  <a:cubicBezTo>
                    <a:pt x="871" y="710"/>
                    <a:pt x="884" y="703"/>
                    <a:pt x="892" y="695"/>
                  </a:cubicBezTo>
                  <a:cubicBezTo>
                    <a:pt x="900" y="686"/>
                    <a:pt x="904" y="676"/>
                    <a:pt x="904" y="665"/>
                  </a:cubicBezTo>
                  <a:cubicBezTo>
                    <a:pt x="904" y="656"/>
                    <a:pt x="901" y="647"/>
                    <a:pt x="894" y="639"/>
                  </a:cubicBezTo>
                  <a:cubicBezTo>
                    <a:pt x="887" y="631"/>
                    <a:pt x="874" y="624"/>
                    <a:pt x="854" y="617"/>
                  </a:cubicBezTo>
                  <a:lnTo>
                    <a:pt x="854" y="713"/>
                  </a:lnTo>
                  <a:close/>
                  <a:moveTo>
                    <a:pt x="810" y="416"/>
                  </a:moveTo>
                  <a:lnTo>
                    <a:pt x="810" y="416"/>
                  </a:lnTo>
                  <a:cubicBezTo>
                    <a:pt x="783" y="426"/>
                    <a:pt x="763" y="451"/>
                    <a:pt x="784" y="477"/>
                  </a:cubicBezTo>
                  <a:cubicBezTo>
                    <a:pt x="789" y="484"/>
                    <a:pt x="798" y="489"/>
                    <a:pt x="810" y="494"/>
                  </a:cubicBezTo>
                  <a:lnTo>
                    <a:pt x="810" y="416"/>
                  </a:lnTo>
                  <a:close/>
                  <a:moveTo>
                    <a:pt x="1004" y="447"/>
                  </a:moveTo>
                  <a:lnTo>
                    <a:pt x="1004" y="447"/>
                  </a:lnTo>
                  <a:lnTo>
                    <a:pt x="892" y="464"/>
                  </a:lnTo>
                  <a:cubicBezTo>
                    <a:pt x="883" y="440"/>
                    <a:pt x="877" y="430"/>
                    <a:pt x="854" y="418"/>
                  </a:cubicBezTo>
                  <a:lnTo>
                    <a:pt x="854" y="505"/>
                  </a:lnTo>
                  <a:cubicBezTo>
                    <a:pt x="916" y="521"/>
                    <a:pt x="956" y="539"/>
                    <a:pt x="977" y="557"/>
                  </a:cubicBezTo>
                  <a:cubicBezTo>
                    <a:pt x="1043" y="616"/>
                    <a:pt x="1024" y="719"/>
                    <a:pt x="953" y="765"/>
                  </a:cubicBezTo>
                  <a:cubicBezTo>
                    <a:pt x="925" y="783"/>
                    <a:pt x="892" y="791"/>
                    <a:pt x="854" y="792"/>
                  </a:cubicBezTo>
                  <a:lnTo>
                    <a:pt x="854" y="849"/>
                  </a:lnTo>
                  <a:lnTo>
                    <a:pt x="810" y="849"/>
                  </a:lnTo>
                  <a:lnTo>
                    <a:pt x="810" y="792"/>
                  </a:lnTo>
                  <a:cubicBezTo>
                    <a:pt x="720" y="784"/>
                    <a:pt x="660" y="750"/>
                    <a:pt x="643" y="658"/>
                  </a:cubicBezTo>
                  <a:lnTo>
                    <a:pt x="765" y="644"/>
                  </a:lnTo>
                  <a:cubicBezTo>
                    <a:pt x="772" y="677"/>
                    <a:pt x="779" y="695"/>
                    <a:pt x="810" y="710"/>
                  </a:cubicBezTo>
                  <a:lnTo>
                    <a:pt x="810" y="604"/>
                  </a:lnTo>
                  <a:cubicBezTo>
                    <a:pt x="770" y="593"/>
                    <a:pt x="741" y="583"/>
                    <a:pt x="724" y="575"/>
                  </a:cubicBezTo>
                  <a:cubicBezTo>
                    <a:pt x="650" y="539"/>
                    <a:pt x="641" y="434"/>
                    <a:pt x="699" y="379"/>
                  </a:cubicBezTo>
                  <a:cubicBezTo>
                    <a:pt x="724" y="355"/>
                    <a:pt x="761" y="341"/>
                    <a:pt x="810" y="339"/>
                  </a:cubicBezTo>
                  <a:lnTo>
                    <a:pt x="810" y="309"/>
                  </a:lnTo>
                  <a:lnTo>
                    <a:pt x="854" y="309"/>
                  </a:lnTo>
                  <a:lnTo>
                    <a:pt x="854" y="339"/>
                  </a:lnTo>
                  <a:cubicBezTo>
                    <a:pt x="927" y="343"/>
                    <a:pt x="987" y="370"/>
                    <a:pt x="1004" y="447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endParaRPr>
            </a:p>
          </p:txBody>
        </p:sp>
        <p:grpSp>
          <p:nvGrpSpPr>
            <p:cNvPr id="43" name="组合 42"/>
            <p:cNvGrpSpPr/>
            <p:nvPr/>
          </p:nvGrpSpPr>
          <p:grpSpPr>
            <a:xfrm>
              <a:off x="8973929" y="4060992"/>
              <a:ext cx="2156936" cy="1640706"/>
              <a:chOff x="1340557" y="4060992"/>
              <a:chExt cx="2156936" cy="1640706"/>
            </a:xfrm>
          </p:grpSpPr>
          <p:sp>
            <p:nvSpPr>
              <p:cNvPr id="44" name="矩形 43"/>
              <p:cNvSpPr/>
              <p:nvPr/>
            </p:nvSpPr>
            <p:spPr>
              <a:xfrm>
                <a:off x="1518226" y="4060992"/>
                <a:ext cx="1801598" cy="441596"/>
              </a:xfrm>
              <a:prstGeom prst="rect">
                <a:avLst/>
              </a:prstGeom>
            </p:spPr>
            <p:txBody>
              <a:bodyPr wrap="square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457200">
                  <a:lnSpc>
                    <a:spcPct val="120000"/>
                  </a:lnSpc>
                </a:pPr>
                <a:r>
                  <a:rPr lang="zh-CN" altLang="en-US" sz="2000">
                    <a:solidFill>
                      <a:schemeClr val="accent1"/>
                    </a:solidFill>
                    <a:cs typeface="+mn-ea"/>
                    <a:sym typeface="+mn-lt"/>
                  </a:rPr>
                  <a:t>标题文字添加</a:t>
                </a:r>
              </a:p>
            </p:txBody>
          </p:sp>
          <p:sp>
            <p:nvSpPr>
              <p:cNvPr id="45" name="文本框 44"/>
              <p:cNvSpPr txBox="1"/>
              <p:nvPr/>
            </p:nvSpPr>
            <p:spPr>
              <a:xfrm>
                <a:off x="1340557" y="4501369"/>
                <a:ext cx="2156936" cy="12003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457200">
                  <a:lnSpc>
                    <a:spcPct val="150000"/>
                  </a:lnSpc>
                </a:pPr>
                <a:r>
                  <a:rPr lang="zh-CN" altLang="en-US" sz="1200">
                    <a:solidFill>
                      <a:schemeClr val="tx1">
                        <a:lumMod val="95000"/>
                        <a:lumOff val="5000"/>
                      </a:schemeClr>
                    </a:solidFill>
                    <a:cs typeface="+mn-ea"/>
                    <a:sym typeface="+mn-lt"/>
                  </a:rPr>
                  <a:t>单击此处键入单击此处</a:t>
                </a:r>
                <a:endParaRPr lang="en-US" altLang="zh-CN" sz="1200">
                  <a:solidFill>
                    <a:schemeClr val="tx1">
                      <a:lumMod val="95000"/>
                      <a:lumOff val="5000"/>
                    </a:schemeClr>
                  </a:solidFill>
                  <a:cs typeface="+mn-ea"/>
                  <a:sym typeface="+mn-lt"/>
                </a:endParaRPr>
              </a:p>
              <a:p>
                <a:pPr algn="ctr" defTabSz="457200">
                  <a:lnSpc>
                    <a:spcPct val="150000"/>
                  </a:lnSpc>
                </a:pPr>
                <a:r>
                  <a:rPr lang="zh-CN" altLang="en-US" sz="1200">
                    <a:solidFill>
                      <a:schemeClr val="tx1">
                        <a:lumMod val="95000"/>
                        <a:lumOff val="5000"/>
                      </a:schemeClr>
                    </a:solidFill>
                    <a:cs typeface="+mn-ea"/>
                    <a:sym typeface="+mn-lt"/>
                  </a:rPr>
                  <a:t>键入文本单击此处键入文本</a:t>
                </a:r>
                <a:endParaRPr lang="en-US" altLang="zh-CN" sz="1200">
                  <a:solidFill>
                    <a:schemeClr val="tx1">
                      <a:lumMod val="95000"/>
                      <a:lumOff val="5000"/>
                    </a:schemeClr>
                  </a:solidFill>
                  <a:cs typeface="+mn-ea"/>
                  <a:sym typeface="+mn-lt"/>
                </a:endParaRPr>
              </a:p>
              <a:p>
                <a:pPr algn="ctr" defTabSz="457200">
                  <a:lnSpc>
                    <a:spcPct val="150000"/>
                  </a:lnSpc>
                </a:pPr>
                <a:r>
                  <a:rPr lang="zh-CN" altLang="en-US" sz="1200">
                    <a:solidFill>
                      <a:schemeClr val="tx1">
                        <a:lumMod val="95000"/>
                        <a:lumOff val="5000"/>
                      </a:schemeClr>
                    </a:solidFill>
                    <a:cs typeface="+mn-ea"/>
                    <a:sym typeface="+mn-lt"/>
                  </a:rPr>
                  <a:t>单击此处单击入单击</a:t>
                </a:r>
                <a:endParaRPr lang="en-US" altLang="zh-CN" sz="1200">
                  <a:solidFill>
                    <a:schemeClr val="tx1">
                      <a:lumMod val="95000"/>
                      <a:lumOff val="5000"/>
                    </a:schemeClr>
                  </a:solidFill>
                  <a:cs typeface="+mn-ea"/>
                  <a:sym typeface="+mn-lt"/>
                </a:endParaRPr>
              </a:p>
              <a:p>
                <a:pPr algn="ctr" defTabSz="457200">
                  <a:lnSpc>
                    <a:spcPct val="150000"/>
                  </a:lnSpc>
                </a:pPr>
                <a:r>
                  <a:rPr lang="zh-CN" altLang="en-US" sz="1200">
                    <a:solidFill>
                      <a:schemeClr val="tx1">
                        <a:lumMod val="95000"/>
                        <a:lumOff val="5000"/>
                      </a:schemeClr>
                    </a:solidFill>
                    <a:cs typeface="+mn-ea"/>
                    <a:sym typeface="+mn-lt"/>
                  </a:rPr>
                  <a:t>此处键入文本</a:t>
                </a:r>
              </a:p>
            </p:txBody>
          </p:sp>
        </p:grpSp>
      </p:grpSp>
      <p:grpSp>
        <p:nvGrpSpPr>
          <p:cNvPr id="46" name="组合 45"/>
          <p:cNvGrpSpPr/>
          <p:nvPr/>
        </p:nvGrpSpPr>
        <p:grpSpPr>
          <a:xfrm>
            <a:off x="7159826" y="1763867"/>
            <a:ext cx="2156936" cy="3644152"/>
            <a:chOff x="6919102" y="1938316"/>
            <a:chExt cx="2156936" cy="3644152"/>
          </a:xfrm>
        </p:grpSpPr>
        <p:grpSp>
          <p:nvGrpSpPr>
            <p:cNvPr id="47" name="组合 46"/>
            <p:cNvGrpSpPr/>
            <p:nvPr/>
          </p:nvGrpSpPr>
          <p:grpSpPr>
            <a:xfrm>
              <a:off x="7311243" y="3730721"/>
              <a:ext cx="1372654" cy="1851747"/>
              <a:chOff x="7347989" y="3730721"/>
              <a:chExt cx="1372654" cy="1851747"/>
            </a:xfrm>
          </p:grpSpPr>
          <p:sp>
            <p:nvSpPr>
              <p:cNvPr id="51" name="Oval 12" descr="e7d195523061f1c0deeec63e560781cfd59afb0ea006f2a87ABB68BF51EA6619813959095094C18C62A12F549504892A4AAA8C1554C6663626E05CA27F281A14E6983772AFC3FB97135759321DEA3D70CCCB10945EC5A0322F42EAF0136AF4AAC38153657576C9C614D6BF3458A71769C96EBA9385BB73BA16B6B1B51552CD8B2D5F4D4C607F3CC6D89A3764DE32B2BD"/>
              <p:cNvSpPr>
                <a:spLocks noChangeArrowheads="1"/>
              </p:cNvSpPr>
              <p:nvPr/>
            </p:nvSpPr>
            <p:spPr bwMode="auto">
              <a:xfrm>
                <a:off x="7941316" y="3730721"/>
                <a:ext cx="186001" cy="186002"/>
              </a:xfrm>
              <a:prstGeom prst="ellipse">
                <a:avLst/>
              </a:prstGeom>
              <a:solidFill>
                <a:schemeClr val="accent2"/>
              </a:solidFill>
              <a:ln w="15875" cap="flat" cmpd="sng" algn="ctr">
                <a:noFill/>
                <a:prstDash val="solid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>
                      <a:lumMod val="75000"/>
                      <a:lumOff val="25000"/>
                    </a:schemeClr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52" name="Freeform 32"/>
              <p:cNvSpPr/>
              <p:nvPr/>
            </p:nvSpPr>
            <p:spPr bwMode="auto">
              <a:xfrm>
                <a:off x="7347989" y="4019571"/>
                <a:ext cx="1372654" cy="1562897"/>
              </a:xfrm>
              <a:custGeom>
                <a:gdLst>
                  <a:gd name="T0" fmla="*/ 0 w 973"/>
                  <a:gd name="T1" fmla="*/ 326 h 1300"/>
                  <a:gd name="T2" fmla="*/ 487 w 973"/>
                  <a:gd name="T3" fmla="*/ 0 h 1300"/>
                  <a:gd name="T4" fmla="*/ 973 w 973"/>
                  <a:gd name="T5" fmla="*/ 326 h 1300"/>
                  <a:gd name="T6" fmla="*/ 973 w 973"/>
                  <a:gd name="T7" fmla="*/ 1300 h 1300"/>
                  <a:gd name="T8" fmla="*/ 0 w 973"/>
                  <a:gd name="T9" fmla="*/ 1300 h 1300"/>
                  <a:gd name="T10" fmla="*/ 0 w 973"/>
                  <a:gd name="T11" fmla="*/ 326 h 13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973" h="1300">
                    <a:moveTo>
                      <a:pt x="0" y="326"/>
                    </a:moveTo>
                    <a:lnTo>
                      <a:pt x="487" y="0"/>
                    </a:lnTo>
                    <a:lnTo>
                      <a:pt x="973" y="326"/>
                    </a:lnTo>
                    <a:lnTo>
                      <a:pt x="973" y="1300"/>
                    </a:lnTo>
                    <a:lnTo>
                      <a:pt x="0" y="1300"/>
                    </a:lnTo>
                    <a:lnTo>
                      <a:pt x="0" y="326"/>
                    </a:lnTo>
                    <a:close/>
                  </a:path>
                </a:pathLst>
              </a:custGeom>
              <a:solidFill>
                <a:schemeClr val="accent2"/>
              </a:solidFill>
              <a:ln w="15875" cap="flat" cmpd="sng" algn="ctr">
                <a:noFill/>
                <a:prstDash val="solid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>
                      <a:lumMod val="75000"/>
                      <a:lumOff val="25000"/>
                    </a:schemeClr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53" name="圆角矩形 45"/>
              <p:cNvSpPr/>
              <p:nvPr/>
            </p:nvSpPr>
            <p:spPr>
              <a:xfrm>
                <a:off x="7490293" y="5159909"/>
                <a:ext cx="1088046" cy="287463"/>
              </a:xfrm>
              <a:prstGeom prst="roundRect">
                <a:avLst>
                  <a:gd name="adj" fmla="val 50000"/>
                </a:avLst>
              </a:prstGeom>
              <a:solidFill>
                <a:schemeClr val="bg1"/>
              </a:solidFill>
              <a:ln w="25400" cap="flat" cmpd="sng" algn="ctr">
                <a:noFill/>
                <a:prstDash val="solid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>
                      <a:lumMod val="75000"/>
                      <a:lumOff val="25000"/>
                    </a:schemeClr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54" name="矩形 53"/>
              <p:cNvSpPr/>
              <p:nvPr/>
            </p:nvSpPr>
            <p:spPr>
              <a:xfrm>
                <a:off x="7638634" y="5142058"/>
                <a:ext cx="791364" cy="323164"/>
              </a:xfrm>
              <a:prstGeom prst="rect">
                <a:avLst/>
              </a:prstGeom>
              <a:effectLst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1500">
                    <a:solidFill>
                      <a:schemeClr val="tx1">
                        <a:lumMod val="75000"/>
                        <a:lumOff val="25000"/>
                      </a:schemeClr>
                    </a:solidFill>
                    <a:cs typeface="+mn-ea"/>
                    <a:sym typeface="+mn-lt"/>
                  </a:rPr>
                  <a:t>20xx</a:t>
                </a:r>
                <a:endParaRPr lang="zh-CN" altLang="en-US" sz="1500">
                  <a:solidFill>
                    <a:schemeClr val="tx1">
                      <a:lumMod val="75000"/>
                      <a:lumOff val="25000"/>
                    </a:schemeClr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55" name="Freeform 223"/>
              <p:cNvSpPr/>
              <p:nvPr/>
            </p:nvSpPr>
            <p:spPr bwMode="auto">
              <a:xfrm>
                <a:off x="7839145" y="4380421"/>
                <a:ext cx="390342" cy="316577"/>
              </a:xfrm>
              <a:custGeom>
                <a:gdLst>
                  <a:gd name="T0" fmla="*/ 107 w 107"/>
                  <a:gd name="T1" fmla="*/ 10 h 87"/>
                  <a:gd name="T2" fmla="*/ 95 w 107"/>
                  <a:gd name="T3" fmla="*/ 13 h 87"/>
                  <a:gd name="T4" fmla="*/ 104 w 107"/>
                  <a:gd name="T5" fmla="*/ 1 h 87"/>
                  <a:gd name="T6" fmla="*/ 90 w 107"/>
                  <a:gd name="T7" fmla="*/ 7 h 87"/>
                  <a:gd name="T8" fmla="*/ 74 w 107"/>
                  <a:gd name="T9" fmla="*/ 0 h 87"/>
                  <a:gd name="T10" fmla="*/ 52 w 107"/>
                  <a:gd name="T11" fmla="*/ 22 h 87"/>
                  <a:gd name="T12" fmla="*/ 53 w 107"/>
                  <a:gd name="T13" fmla="*/ 27 h 87"/>
                  <a:gd name="T14" fmla="*/ 7 w 107"/>
                  <a:gd name="T15" fmla="*/ 4 h 87"/>
                  <a:gd name="T16" fmla="*/ 4 w 107"/>
                  <a:gd name="T17" fmla="*/ 15 h 87"/>
                  <a:gd name="T18" fmla="*/ 14 w 107"/>
                  <a:gd name="T19" fmla="*/ 33 h 87"/>
                  <a:gd name="T20" fmla="*/ 4 w 107"/>
                  <a:gd name="T21" fmla="*/ 30 h 87"/>
                  <a:gd name="T22" fmla="*/ 4 w 107"/>
                  <a:gd name="T23" fmla="*/ 31 h 87"/>
                  <a:gd name="T24" fmla="*/ 22 w 107"/>
                  <a:gd name="T25" fmla="*/ 52 h 87"/>
                  <a:gd name="T26" fmla="*/ 16 w 107"/>
                  <a:gd name="T27" fmla="*/ 53 h 87"/>
                  <a:gd name="T28" fmla="*/ 12 w 107"/>
                  <a:gd name="T29" fmla="*/ 53 h 87"/>
                  <a:gd name="T30" fmla="*/ 32 w 107"/>
                  <a:gd name="T31" fmla="*/ 68 h 87"/>
                  <a:gd name="T32" fmla="*/ 5 w 107"/>
                  <a:gd name="T33" fmla="*/ 77 h 87"/>
                  <a:gd name="T34" fmla="*/ 0 w 107"/>
                  <a:gd name="T35" fmla="*/ 77 h 87"/>
                  <a:gd name="T36" fmla="*/ 33 w 107"/>
                  <a:gd name="T37" fmla="*/ 87 h 87"/>
                  <a:gd name="T38" fmla="*/ 96 w 107"/>
                  <a:gd name="T39" fmla="*/ 24 h 87"/>
                  <a:gd name="T40" fmla="*/ 96 w 107"/>
                  <a:gd name="T41" fmla="*/ 21 h 87"/>
                  <a:gd name="T42" fmla="*/ 107 w 107"/>
                  <a:gd name="T43" fmla="*/ 10 h 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07" h="87">
                    <a:moveTo>
                      <a:pt x="107" y="10"/>
                    </a:moveTo>
                    <a:cubicBezTo>
                      <a:pt x="103" y="12"/>
                      <a:pt x="99" y="13"/>
                      <a:pt x="95" y="13"/>
                    </a:cubicBezTo>
                    <a:cubicBezTo>
                      <a:pt x="99" y="11"/>
                      <a:pt x="103" y="6"/>
                      <a:pt x="104" y="1"/>
                    </a:cubicBezTo>
                    <a:cubicBezTo>
                      <a:pt x="100" y="4"/>
                      <a:pt x="95" y="6"/>
                      <a:pt x="90" y="7"/>
                    </a:cubicBezTo>
                    <a:cubicBezTo>
                      <a:pt x="86" y="2"/>
                      <a:pt x="80" y="0"/>
                      <a:pt x="74" y="0"/>
                    </a:cubicBezTo>
                    <a:cubicBezTo>
                      <a:pt x="62" y="0"/>
                      <a:pt x="52" y="9"/>
                      <a:pt x="52" y="22"/>
                    </a:cubicBezTo>
                    <a:cubicBezTo>
                      <a:pt x="52" y="23"/>
                      <a:pt x="52" y="25"/>
                      <a:pt x="53" y="27"/>
                    </a:cubicBezTo>
                    <a:cubicBezTo>
                      <a:pt x="34" y="26"/>
                      <a:pt x="18" y="17"/>
                      <a:pt x="7" y="4"/>
                    </a:cubicBezTo>
                    <a:cubicBezTo>
                      <a:pt x="5" y="7"/>
                      <a:pt x="4" y="11"/>
                      <a:pt x="4" y="15"/>
                    </a:cubicBezTo>
                    <a:cubicBezTo>
                      <a:pt x="4" y="22"/>
                      <a:pt x="8" y="29"/>
                      <a:pt x="14" y="33"/>
                    </a:cubicBezTo>
                    <a:cubicBezTo>
                      <a:pt x="10" y="33"/>
                      <a:pt x="7" y="32"/>
                      <a:pt x="4" y="30"/>
                    </a:cubicBezTo>
                    <a:cubicBezTo>
                      <a:pt x="4" y="31"/>
                      <a:pt x="4" y="31"/>
                      <a:pt x="4" y="31"/>
                    </a:cubicBezTo>
                    <a:cubicBezTo>
                      <a:pt x="4" y="41"/>
                      <a:pt x="12" y="50"/>
                      <a:pt x="22" y="52"/>
                    </a:cubicBezTo>
                    <a:cubicBezTo>
                      <a:pt x="20" y="53"/>
                      <a:pt x="18" y="53"/>
                      <a:pt x="16" y="53"/>
                    </a:cubicBezTo>
                    <a:cubicBezTo>
                      <a:pt x="14" y="53"/>
                      <a:pt x="13" y="53"/>
                      <a:pt x="12" y="53"/>
                    </a:cubicBezTo>
                    <a:cubicBezTo>
                      <a:pt x="15" y="61"/>
                      <a:pt x="23" y="68"/>
                      <a:pt x="32" y="68"/>
                    </a:cubicBezTo>
                    <a:cubicBezTo>
                      <a:pt x="25" y="74"/>
                      <a:pt x="15" y="77"/>
                      <a:pt x="5" y="77"/>
                    </a:cubicBezTo>
                    <a:cubicBezTo>
                      <a:pt x="3" y="77"/>
                      <a:pt x="1" y="77"/>
                      <a:pt x="0" y="77"/>
                    </a:cubicBezTo>
                    <a:cubicBezTo>
                      <a:pt x="9" y="83"/>
                      <a:pt x="21" y="87"/>
                      <a:pt x="33" y="87"/>
                    </a:cubicBezTo>
                    <a:cubicBezTo>
                      <a:pt x="74" y="87"/>
                      <a:pt x="96" y="53"/>
                      <a:pt x="96" y="24"/>
                    </a:cubicBezTo>
                    <a:cubicBezTo>
                      <a:pt x="96" y="23"/>
                      <a:pt x="96" y="22"/>
                      <a:pt x="96" y="21"/>
                    </a:cubicBezTo>
                    <a:cubicBezTo>
                      <a:pt x="101" y="18"/>
                      <a:pt x="104" y="14"/>
                      <a:pt x="107" y="10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txBody>
              <a:bodyPr vert="horz" wrap="square" lIns="68580" tIns="34290" rIns="68580" bIns="3429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chemeClr val="tx1">
                      <a:lumMod val="75000"/>
                      <a:lumOff val="25000"/>
                    </a:schemeClr>
                  </a:solidFill>
                  <a:cs typeface="+mn-ea"/>
                  <a:sym typeface="+mn-lt"/>
                </a:endParaRPr>
              </a:p>
            </p:txBody>
          </p:sp>
        </p:grpSp>
        <p:grpSp>
          <p:nvGrpSpPr>
            <p:cNvPr id="48" name="组合 47"/>
            <p:cNvGrpSpPr/>
            <p:nvPr/>
          </p:nvGrpSpPr>
          <p:grpSpPr>
            <a:xfrm>
              <a:off x="6919102" y="1938316"/>
              <a:ext cx="2156936" cy="1640706"/>
              <a:chOff x="1340557" y="4060992"/>
              <a:chExt cx="2156936" cy="1640706"/>
            </a:xfrm>
          </p:grpSpPr>
          <p:sp>
            <p:nvSpPr>
              <p:cNvPr id="49" name="矩形 48"/>
              <p:cNvSpPr/>
              <p:nvPr/>
            </p:nvSpPr>
            <p:spPr>
              <a:xfrm>
                <a:off x="1518226" y="4060992"/>
                <a:ext cx="1801598" cy="441596"/>
              </a:xfrm>
              <a:prstGeom prst="rect">
                <a:avLst/>
              </a:prstGeom>
            </p:spPr>
            <p:txBody>
              <a:bodyPr wrap="square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457200">
                  <a:lnSpc>
                    <a:spcPct val="120000"/>
                  </a:lnSpc>
                </a:pPr>
                <a:r>
                  <a:rPr lang="zh-CN" altLang="en-US" sz="2000">
                    <a:solidFill>
                      <a:schemeClr val="accent2"/>
                    </a:solidFill>
                    <a:cs typeface="+mn-ea"/>
                    <a:sym typeface="+mn-lt"/>
                  </a:rPr>
                  <a:t>标题文字添加</a:t>
                </a:r>
              </a:p>
            </p:txBody>
          </p:sp>
          <p:sp>
            <p:nvSpPr>
              <p:cNvPr id="50" name="文本框 49"/>
              <p:cNvSpPr txBox="1"/>
              <p:nvPr/>
            </p:nvSpPr>
            <p:spPr>
              <a:xfrm>
                <a:off x="1340557" y="4501369"/>
                <a:ext cx="2156936" cy="12003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457200">
                  <a:lnSpc>
                    <a:spcPct val="150000"/>
                  </a:lnSpc>
                </a:pPr>
                <a:r>
                  <a:rPr lang="zh-CN" altLang="en-US" sz="1200">
                    <a:solidFill>
                      <a:schemeClr val="tx1">
                        <a:lumMod val="75000"/>
                        <a:lumOff val="25000"/>
                      </a:schemeClr>
                    </a:solidFill>
                    <a:cs typeface="+mn-ea"/>
                    <a:sym typeface="+mn-lt"/>
                  </a:rPr>
                  <a:t>单击此处键入单击此处</a:t>
                </a:r>
                <a:endParaRPr lang="en-US" altLang="zh-CN" sz="1200">
                  <a:solidFill>
                    <a:schemeClr val="tx1">
                      <a:lumMod val="75000"/>
                      <a:lumOff val="25000"/>
                    </a:schemeClr>
                  </a:solidFill>
                  <a:cs typeface="+mn-ea"/>
                  <a:sym typeface="+mn-lt"/>
                </a:endParaRPr>
              </a:p>
              <a:p>
                <a:pPr algn="ctr" defTabSz="457200">
                  <a:lnSpc>
                    <a:spcPct val="150000"/>
                  </a:lnSpc>
                </a:pPr>
                <a:r>
                  <a:rPr lang="zh-CN" altLang="en-US" sz="1200">
                    <a:solidFill>
                      <a:schemeClr val="tx1">
                        <a:lumMod val="75000"/>
                        <a:lumOff val="25000"/>
                      </a:schemeClr>
                    </a:solidFill>
                    <a:cs typeface="+mn-ea"/>
                    <a:sym typeface="+mn-lt"/>
                  </a:rPr>
                  <a:t>键入文本单击此处键入文本</a:t>
                </a:r>
                <a:endParaRPr lang="en-US" altLang="zh-CN" sz="1200">
                  <a:solidFill>
                    <a:schemeClr val="tx1">
                      <a:lumMod val="75000"/>
                      <a:lumOff val="25000"/>
                    </a:schemeClr>
                  </a:solidFill>
                  <a:cs typeface="+mn-ea"/>
                  <a:sym typeface="+mn-lt"/>
                </a:endParaRPr>
              </a:p>
              <a:p>
                <a:pPr algn="ctr" defTabSz="457200">
                  <a:lnSpc>
                    <a:spcPct val="150000"/>
                  </a:lnSpc>
                </a:pPr>
                <a:r>
                  <a:rPr lang="zh-CN" altLang="en-US" sz="1200">
                    <a:solidFill>
                      <a:schemeClr val="tx1">
                        <a:lumMod val="75000"/>
                        <a:lumOff val="25000"/>
                      </a:schemeClr>
                    </a:solidFill>
                    <a:cs typeface="+mn-ea"/>
                    <a:sym typeface="+mn-lt"/>
                  </a:rPr>
                  <a:t>单击此处单击入单击</a:t>
                </a:r>
                <a:endParaRPr lang="en-US" altLang="zh-CN" sz="1200">
                  <a:solidFill>
                    <a:schemeClr val="tx1">
                      <a:lumMod val="75000"/>
                      <a:lumOff val="25000"/>
                    </a:schemeClr>
                  </a:solidFill>
                  <a:cs typeface="+mn-ea"/>
                  <a:sym typeface="+mn-lt"/>
                </a:endParaRPr>
              </a:p>
              <a:p>
                <a:pPr algn="ctr" defTabSz="457200">
                  <a:lnSpc>
                    <a:spcPct val="150000"/>
                  </a:lnSpc>
                </a:pPr>
                <a:r>
                  <a:rPr lang="zh-CN" altLang="en-US" sz="1200">
                    <a:solidFill>
                      <a:schemeClr val="tx1">
                        <a:lumMod val="75000"/>
                        <a:lumOff val="25000"/>
                      </a:schemeClr>
                    </a:solidFill>
                    <a:cs typeface="+mn-ea"/>
                    <a:sym typeface="+mn-lt"/>
                  </a:rPr>
                  <a:t>此处键入文本</a:t>
                </a:r>
              </a:p>
            </p:txBody>
          </p:sp>
        </p:grpSp>
      </p:grpSp>
      <p:grpSp>
        <p:nvGrpSpPr>
          <p:cNvPr id="56" name="组合 55"/>
          <p:cNvGrpSpPr/>
          <p:nvPr/>
        </p:nvGrpSpPr>
        <p:grpSpPr>
          <a:xfrm>
            <a:off x="2875238" y="1763867"/>
            <a:ext cx="2156936" cy="3631287"/>
            <a:chOff x="3236042" y="1938316"/>
            <a:chExt cx="2156936" cy="3631287"/>
          </a:xfrm>
        </p:grpSpPr>
        <p:grpSp>
          <p:nvGrpSpPr>
            <p:cNvPr id="57" name="组合 56"/>
            <p:cNvGrpSpPr/>
            <p:nvPr/>
          </p:nvGrpSpPr>
          <p:grpSpPr>
            <a:xfrm>
              <a:off x="3628183" y="3721363"/>
              <a:ext cx="1372654" cy="1848240"/>
              <a:chOff x="3538893" y="3721363"/>
              <a:chExt cx="1372654" cy="1848240"/>
            </a:xfrm>
          </p:grpSpPr>
          <p:sp>
            <p:nvSpPr>
              <p:cNvPr id="61" name="Oval 6" descr="e7d195523061f1c0deeec63e560781cfd59afb0ea006f2a87ABB68BF51EA6619813959095094C18C62A12F549504892A4AAA8C1554C6663626E05CA27F281A14E6983772AFC3FB97135759321DEA3D70CCCB10945EC5A0322F42EAF0136AF4AAC38153657576C9C614D6BF3458A71769C96EBA9385BB73BA16B6B1B51552CD8B2D5F4D4C607F3CC6D89A3764DE32B2BD"/>
              <p:cNvSpPr>
                <a:spLocks noChangeArrowheads="1"/>
              </p:cNvSpPr>
              <p:nvPr/>
            </p:nvSpPr>
            <p:spPr bwMode="auto">
              <a:xfrm>
                <a:off x="4132220" y="3721363"/>
                <a:ext cx="186001" cy="186002"/>
              </a:xfrm>
              <a:prstGeom prst="ellipse">
                <a:avLst/>
              </a:prstGeom>
              <a:solidFill>
                <a:schemeClr val="accent2"/>
              </a:solidFill>
              <a:ln w="15875" cap="flat" cmpd="sng" algn="ctr">
                <a:noFill/>
                <a:prstDash val="solid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>
                      <a:lumMod val="75000"/>
                      <a:lumOff val="25000"/>
                    </a:schemeClr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62" name="Freeform 30"/>
              <p:cNvSpPr/>
              <p:nvPr/>
            </p:nvSpPr>
            <p:spPr bwMode="auto">
              <a:xfrm>
                <a:off x="3538893" y="4006706"/>
                <a:ext cx="1372654" cy="1562897"/>
              </a:xfrm>
              <a:custGeom>
                <a:gdLst>
                  <a:gd name="T0" fmla="*/ 0 w 973"/>
                  <a:gd name="T1" fmla="*/ 326 h 1300"/>
                  <a:gd name="T2" fmla="*/ 487 w 973"/>
                  <a:gd name="T3" fmla="*/ 0 h 1300"/>
                  <a:gd name="T4" fmla="*/ 973 w 973"/>
                  <a:gd name="T5" fmla="*/ 326 h 1300"/>
                  <a:gd name="T6" fmla="*/ 973 w 973"/>
                  <a:gd name="T7" fmla="*/ 1300 h 1300"/>
                  <a:gd name="T8" fmla="*/ 0 w 973"/>
                  <a:gd name="T9" fmla="*/ 1300 h 1300"/>
                  <a:gd name="T10" fmla="*/ 0 w 973"/>
                  <a:gd name="T11" fmla="*/ 326 h 13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973" h="1300">
                    <a:moveTo>
                      <a:pt x="0" y="326"/>
                    </a:moveTo>
                    <a:lnTo>
                      <a:pt x="487" y="0"/>
                    </a:lnTo>
                    <a:lnTo>
                      <a:pt x="973" y="326"/>
                    </a:lnTo>
                    <a:lnTo>
                      <a:pt x="973" y="1300"/>
                    </a:lnTo>
                    <a:lnTo>
                      <a:pt x="0" y="1300"/>
                    </a:lnTo>
                    <a:lnTo>
                      <a:pt x="0" y="326"/>
                    </a:lnTo>
                    <a:close/>
                  </a:path>
                </a:pathLst>
              </a:custGeom>
              <a:solidFill>
                <a:schemeClr val="accent2"/>
              </a:solidFill>
              <a:ln w="15875" cap="flat" cmpd="sng" algn="ctr">
                <a:noFill/>
                <a:prstDash val="solid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>
                      <a:lumMod val="75000"/>
                      <a:lumOff val="25000"/>
                    </a:schemeClr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63" name="圆角矩形 33"/>
              <p:cNvSpPr/>
              <p:nvPr/>
            </p:nvSpPr>
            <p:spPr>
              <a:xfrm>
                <a:off x="3681197" y="5159909"/>
                <a:ext cx="1088046" cy="287463"/>
              </a:xfrm>
              <a:prstGeom prst="roundRect">
                <a:avLst>
                  <a:gd name="adj" fmla="val 50000"/>
                </a:avLst>
              </a:prstGeom>
              <a:solidFill>
                <a:schemeClr val="bg1"/>
              </a:solidFill>
              <a:ln w="25400" cap="flat" cmpd="sng" algn="ctr">
                <a:noFill/>
                <a:prstDash val="solid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>
                      <a:lumMod val="75000"/>
                      <a:lumOff val="25000"/>
                    </a:schemeClr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64" name="矩形 63"/>
              <p:cNvSpPr/>
              <p:nvPr/>
            </p:nvSpPr>
            <p:spPr>
              <a:xfrm>
                <a:off x="3829538" y="5142058"/>
                <a:ext cx="791364" cy="323164"/>
              </a:xfrm>
              <a:prstGeom prst="rect">
                <a:avLst/>
              </a:prstGeom>
              <a:effectLst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1500">
                    <a:solidFill>
                      <a:schemeClr val="tx1">
                        <a:lumMod val="75000"/>
                        <a:lumOff val="25000"/>
                      </a:schemeClr>
                    </a:solidFill>
                    <a:cs typeface="+mn-ea"/>
                    <a:sym typeface="+mn-lt"/>
                  </a:rPr>
                  <a:t>20xx</a:t>
                </a:r>
                <a:endParaRPr lang="zh-CN" altLang="en-US" sz="1500">
                  <a:solidFill>
                    <a:schemeClr val="tx1">
                      <a:lumMod val="75000"/>
                      <a:lumOff val="25000"/>
                    </a:schemeClr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65" name="Freeform 31"/>
              <p:cNvSpPr>
                <a:spLocks noEditPoints="1"/>
              </p:cNvSpPr>
              <p:nvPr/>
            </p:nvSpPr>
            <p:spPr bwMode="auto">
              <a:xfrm>
                <a:off x="4067292" y="4380421"/>
                <a:ext cx="315857" cy="397213"/>
              </a:xfrm>
              <a:custGeom>
                <a:gdLst>
                  <a:gd name="T0" fmla="*/ 82 w 484"/>
                  <a:gd name="T1" fmla="*/ 166 h 606"/>
                  <a:gd name="T2" fmla="*/ 82 w 484"/>
                  <a:gd name="T3" fmla="*/ 186 h 606"/>
                  <a:gd name="T4" fmla="*/ 331 w 484"/>
                  <a:gd name="T5" fmla="*/ 193 h 606"/>
                  <a:gd name="T6" fmla="*/ 331 w 484"/>
                  <a:gd name="T7" fmla="*/ 173 h 606"/>
                  <a:gd name="T8" fmla="*/ 387 w 484"/>
                  <a:gd name="T9" fmla="*/ 556 h 606"/>
                  <a:gd name="T10" fmla="*/ 388 w 484"/>
                  <a:gd name="T11" fmla="*/ 564 h 606"/>
                  <a:gd name="T12" fmla="*/ 418 w 484"/>
                  <a:gd name="T13" fmla="*/ 594 h 606"/>
                  <a:gd name="T14" fmla="*/ 474 w 484"/>
                  <a:gd name="T15" fmla="*/ 581 h 606"/>
                  <a:gd name="T16" fmla="*/ 474 w 484"/>
                  <a:gd name="T17" fmla="*/ 531 h 606"/>
                  <a:gd name="T18" fmla="*/ 444 w 484"/>
                  <a:gd name="T19" fmla="*/ 501 h 606"/>
                  <a:gd name="T20" fmla="*/ 418 w 484"/>
                  <a:gd name="T21" fmla="*/ 519 h 606"/>
                  <a:gd name="T22" fmla="*/ 384 w 484"/>
                  <a:gd name="T23" fmla="*/ 553 h 606"/>
                  <a:gd name="T24" fmla="*/ 218 w 484"/>
                  <a:gd name="T25" fmla="*/ 354 h 606"/>
                  <a:gd name="T26" fmla="*/ 229 w 484"/>
                  <a:gd name="T27" fmla="*/ 336 h 606"/>
                  <a:gd name="T28" fmla="*/ 207 w 484"/>
                  <a:gd name="T29" fmla="*/ 320 h 606"/>
                  <a:gd name="T30" fmla="*/ 207 w 484"/>
                  <a:gd name="T31" fmla="*/ 327 h 606"/>
                  <a:gd name="T32" fmla="*/ 246 w 484"/>
                  <a:gd name="T33" fmla="*/ 422 h 606"/>
                  <a:gd name="T34" fmla="*/ 297 w 484"/>
                  <a:gd name="T35" fmla="*/ 364 h 606"/>
                  <a:gd name="T36" fmla="*/ 296 w 484"/>
                  <a:gd name="T37" fmla="*/ 357 h 606"/>
                  <a:gd name="T38" fmla="*/ 224 w 484"/>
                  <a:gd name="T39" fmla="*/ 362 h 606"/>
                  <a:gd name="T40" fmla="*/ 224 w 484"/>
                  <a:gd name="T41" fmla="*/ 368 h 606"/>
                  <a:gd name="T42" fmla="*/ 246 w 484"/>
                  <a:gd name="T43" fmla="*/ 422 h 606"/>
                  <a:gd name="T44" fmla="*/ 429 w 484"/>
                  <a:gd name="T45" fmla="*/ 493 h 606"/>
                  <a:gd name="T46" fmla="*/ 429 w 484"/>
                  <a:gd name="T47" fmla="*/ 487 h 606"/>
                  <a:gd name="T48" fmla="*/ 394 w 484"/>
                  <a:gd name="T49" fmla="*/ 451 h 606"/>
                  <a:gd name="T50" fmla="*/ 256 w 484"/>
                  <a:gd name="T51" fmla="*/ 425 h 606"/>
                  <a:gd name="T52" fmla="*/ 256 w 484"/>
                  <a:gd name="T53" fmla="*/ 432 h 606"/>
                  <a:gd name="T54" fmla="*/ 354 w 484"/>
                  <a:gd name="T55" fmla="*/ 530 h 606"/>
                  <a:gd name="T56" fmla="*/ 395 w 484"/>
                  <a:gd name="T57" fmla="*/ 528 h 606"/>
                  <a:gd name="T58" fmla="*/ 20 w 484"/>
                  <a:gd name="T59" fmla="*/ 150 h 606"/>
                  <a:gd name="T60" fmla="*/ 89 w 484"/>
                  <a:gd name="T61" fmla="*/ 152 h 606"/>
                  <a:gd name="T62" fmla="*/ 141 w 484"/>
                  <a:gd name="T63" fmla="*/ 100 h 606"/>
                  <a:gd name="T64" fmla="*/ 141 w 484"/>
                  <a:gd name="T65" fmla="*/ 93 h 606"/>
                  <a:gd name="T66" fmla="*/ 383 w 484"/>
                  <a:gd name="T67" fmla="*/ 27 h 606"/>
                  <a:gd name="T68" fmla="*/ 394 w 484"/>
                  <a:gd name="T69" fmla="*/ 422 h 606"/>
                  <a:gd name="T70" fmla="*/ 414 w 484"/>
                  <a:gd name="T71" fmla="*/ 449 h 606"/>
                  <a:gd name="T72" fmla="*/ 414 w 484"/>
                  <a:gd name="T73" fmla="*/ 39 h 606"/>
                  <a:gd name="T74" fmla="*/ 383 w 484"/>
                  <a:gd name="T75" fmla="*/ 0 h 606"/>
                  <a:gd name="T76" fmla="*/ 121 w 484"/>
                  <a:gd name="T77" fmla="*/ 2 h 606"/>
                  <a:gd name="T78" fmla="*/ 0 w 484"/>
                  <a:gd name="T79" fmla="*/ 123 h 606"/>
                  <a:gd name="T80" fmla="*/ 0 w 484"/>
                  <a:gd name="T81" fmla="*/ 492 h 606"/>
                  <a:gd name="T82" fmla="*/ 32 w 484"/>
                  <a:gd name="T83" fmla="*/ 530 h 606"/>
                  <a:gd name="T84" fmla="*/ 319 w 484"/>
                  <a:gd name="T85" fmla="*/ 524 h 606"/>
                  <a:gd name="T86" fmla="*/ 305 w 484"/>
                  <a:gd name="T87" fmla="*/ 503 h 606"/>
                  <a:gd name="T88" fmla="*/ 20 w 484"/>
                  <a:gd name="T89" fmla="*/ 492 h 606"/>
                  <a:gd name="T90" fmla="*/ 20 w 484"/>
                  <a:gd name="T91" fmla="*/ 150 h 606"/>
                  <a:gd name="T92" fmla="*/ 156 w 484"/>
                  <a:gd name="T93" fmla="*/ 321 h 606"/>
                  <a:gd name="T94" fmla="*/ 156 w 484"/>
                  <a:gd name="T95" fmla="*/ 301 h 606"/>
                  <a:gd name="T96" fmla="*/ 82 w 484"/>
                  <a:gd name="T97" fmla="*/ 294 h 606"/>
                  <a:gd name="T98" fmla="*/ 82 w 484"/>
                  <a:gd name="T99" fmla="*/ 315 h 606"/>
                  <a:gd name="T100" fmla="*/ 82 w 484"/>
                  <a:gd name="T101" fmla="*/ 272 h 606"/>
                  <a:gd name="T102" fmla="*/ 331 w 484"/>
                  <a:gd name="T103" fmla="*/ 279 h 606"/>
                  <a:gd name="T104" fmla="*/ 331 w 484"/>
                  <a:gd name="T105" fmla="*/ 258 h 606"/>
                  <a:gd name="T106" fmla="*/ 82 w 484"/>
                  <a:gd name="T107" fmla="*/ 252 h 606"/>
                  <a:gd name="T108" fmla="*/ 82 w 484"/>
                  <a:gd name="T109" fmla="*/ 272 h 606"/>
                  <a:gd name="T110" fmla="*/ 82 w 484"/>
                  <a:gd name="T111" fmla="*/ 236 h 606"/>
                  <a:gd name="T112" fmla="*/ 331 w 484"/>
                  <a:gd name="T113" fmla="*/ 229 h 606"/>
                  <a:gd name="T114" fmla="*/ 331 w 484"/>
                  <a:gd name="T115" fmla="*/ 209 h 606"/>
                  <a:gd name="T116" fmla="*/ 82 w 484"/>
                  <a:gd name="T117" fmla="*/ 216 h 60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82" h="606">
                    <a:moveTo>
                      <a:pt x="331" y="166"/>
                    </a:moveTo>
                    <a:lnTo>
                      <a:pt x="82" y="166"/>
                    </a:lnTo>
                    <a:lnTo>
                      <a:pt x="82" y="173"/>
                    </a:lnTo>
                    <a:lnTo>
                      <a:pt x="82" y="186"/>
                    </a:lnTo>
                    <a:lnTo>
                      <a:pt x="82" y="193"/>
                    </a:lnTo>
                    <a:lnTo>
                      <a:pt x="331" y="193"/>
                    </a:lnTo>
                    <a:lnTo>
                      <a:pt x="331" y="186"/>
                    </a:lnTo>
                    <a:lnTo>
                      <a:pt x="331" y="173"/>
                    </a:lnTo>
                    <a:lnTo>
                      <a:pt x="331" y="166"/>
                    </a:lnTo>
                    <a:close/>
                    <a:moveTo>
                      <a:pt x="387" y="556"/>
                    </a:moveTo>
                    <a:lnTo>
                      <a:pt x="384" y="560"/>
                    </a:lnTo>
                    <a:lnTo>
                      <a:pt x="388" y="564"/>
                    </a:lnTo>
                    <a:lnTo>
                      <a:pt x="408" y="583"/>
                    </a:lnTo>
                    <a:lnTo>
                      <a:pt x="418" y="594"/>
                    </a:lnTo>
                    <a:cubicBezTo>
                      <a:pt x="430" y="606"/>
                      <a:pt x="450" y="606"/>
                      <a:pt x="462" y="594"/>
                    </a:cubicBezTo>
                    <a:lnTo>
                      <a:pt x="474" y="581"/>
                    </a:lnTo>
                    <a:cubicBezTo>
                      <a:pt x="481" y="575"/>
                      <a:pt x="484" y="565"/>
                      <a:pt x="483" y="556"/>
                    </a:cubicBezTo>
                    <a:cubicBezTo>
                      <a:pt x="484" y="547"/>
                      <a:pt x="481" y="538"/>
                      <a:pt x="474" y="531"/>
                    </a:cubicBezTo>
                    <a:lnTo>
                      <a:pt x="462" y="519"/>
                    </a:lnTo>
                    <a:lnTo>
                      <a:pt x="444" y="501"/>
                    </a:lnTo>
                    <a:lnTo>
                      <a:pt x="440" y="497"/>
                    </a:lnTo>
                    <a:lnTo>
                      <a:pt x="418" y="519"/>
                    </a:lnTo>
                    <a:lnTo>
                      <a:pt x="412" y="525"/>
                    </a:lnTo>
                    <a:lnTo>
                      <a:pt x="384" y="553"/>
                    </a:lnTo>
                    <a:lnTo>
                      <a:pt x="387" y="556"/>
                    </a:lnTo>
                    <a:close/>
                    <a:moveTo>
                      <a:pt x="218" y="354"/>
                    </a:moveTo>
                    <a:lnTo>
                      <a:pt x="234" y="338"/>
                    </a:lnTo>
                    <a:lnTo>
                      <a:pt x="229" y="336"/>
                    </a:lnTo>
                    <a:lnTo>
                      <a:pt x="234" y="331"/>
                    </a:lnTo>
                    <a:lnTo>
                      <a:pt x="207" y="320"/>
                    </a:lnTo>
                    <a:lnTo>
                      <a:pt x="211" y="328"/>
                    </a:lnTo>
                    <a:lnTo>
                      <a:pt x="207" y="327"/>
                    </a:lnTo>
                    <a:lnTo>
                      <a:pt x="218" y="354"/>
                    </a:lnTo>
                    <a:close/>
                    <a:moveTo>
                      <a:pt x="246" y="422"/>
                    </a:moveTo>
                    <a:lnTo>
                      <a:pt x="302" y="366"/>
                    </a:lnTo>
                    <a:lnTo>
                      <a:pt x="297" y="364"/>
                    </a:lnTo>
                    <a:lnTo>
                      <a:pt x="302" y="359"/>
                    </a:lnTo>
                    <a:lnTo>
                      <a:pt x="296" y="357"/>
                    </a:lnTo>
                    <a:lnTo>
                      <a:pt x="249" y="337"/>
                    </a:lnTo>
                    <a:lnTo>
                      <a:pt x="224" y="362"/>
                    </a:lnTo>
                    <a:lnTo>
                      <a:pt x="226" y="366"/>
                    </a:lnTo>
                    <a:lnTo>
                      <a:pt x="224" y="368"/>
                    </a:lnTo>
                    <a:lnTo>
                      <a:pt x="243" y="416"/>
                    </a:lnTo>
                    <a:lnTo>
                      <a:pt x="246" y="422"/>
                    </a:lnTo>
                    <a:close/>
                    <a:moveTo>
                      <a:pt x="412" y="511"/>
                    </a:moveTo>
                    <a:lnTo>
                      <a:pt x="429" y="493"/>
                    </a:lnTo>
                    <a:lnTo>
                      <a:pt x="426" y="490"/>
                    </a:lnTo>
                    <a:lnTo>
                      <a:pt x="429" y="487"/>
                    </a:lnTo>
                    <a:lnTo>
                      <a:pt x="414" y="472"/>
                    </a:lnTo>
                    <a:lnTo>
                      <a:pt x="394" y="451"/>
                    </a:lnTo>
                    <a:lnTo>
                      <a:pt x="312" y="369"/>
                    </a:lnTo>
                    <a:lnTo>
                      <a:pt x="256" y="425"/>
                    </a:lnTo>
                    <a:lnTo>
                      <a:pt x="260" y="429"/>
                    </a:lnTo>
                    <a:lnTo>
                      <a:pt x="256" y="432"/>
                    </a:lnTo>
                    <a:lnTo>
                      <a:pt x="334" y="510"/>
                    </a:lnTo>
                    <a:lnTo>
                      <a:pt x="354" y="530"/>
                    </a:lnTo>
                    <a:lnTo>
                      <a:pt x="374" y="549"/>
                    </a:lnTo>
                    <a:lnTo>
                      <a:pt x="395" y="528"/>
                    </a:lnTo>
                    <a:lnTo>
                      <a:pt x="412" y="511"/>
                    </a:lnTo>
                    <a:close/>
                    <a:moveTo>
                      <a:pt x="20" y="150"/>
                    </a:moveTo>
                    <a:lnTo>
                      <a:pt x="89" y="152"/>
                    </a:lnTo>
                    <a:lnTo>
                      <a:pt x="89" y="152"/>
                    </a:lnTo>
                    <a:lnTo>
                      <a:pt x="89" y="152"/>
                    </a:lnTo>
                    <a:cubicBezTo>
                      <a:pt x="118" y="152"/>
                      <a:pt x="141" y="129"/>
                      <a:pt x="141" y="100"/>
                    </a:cubicBezTo>
                    <a:lnTo>
                      <a:pt x="141" y="94"/>
                    </a:lnTo>
                    <a:lnTo>
                      <a:pt x="141" y="93"/>
                    </a:lnTo>
                    <a:lnTo>
                      <a:pt x="141" y="27"/>
                    </a:lnTo>
                    <a:lnTo>
                      <a:pt x="383" y="27"/>
                    </a:lnTo>
                    <a:cubicBezTo>
                      <a:pt x="389" y="27"/>
                      <a:pt x="394" y="32"/>
                      <a:pt x="394" y="38"/>
                    </a:cubicBezTo>
                    <a:lnTo>
                      <a:pt x="394" y="422"/>
                    </a:lnTo>
                    <a:lnTo>
                      <a:pt x="394" y="429"/>
                    </a:lnTo>
                    <a:lnTo>
                      <a:pt x="414" y="449"/>
                    </a:lnTo>
                    <a:lnTo>
                      <a:pt x="414" y="443"/>
                    </a:lnTo>
                    <a:lnTo>
                      <a:pt x="414" y="39"/>
                    </a:lnTo>
                    <a:lnTo>
                      <a:pt x="414" y="32"/>
                    </a:lnTo>
                    <a:cubicBezTo>
                      <a:pt x="414" y="14"/>
                      <a:pt x="400" y="0"/>
                      <a:pt x="383" y="0"/>
                    </a:cubicBezTo>
                    <a:lnTo>
                      <a:pt x="123" y="0"/>
                    </a:lnTo>
                    <a:lnTo>
                      <a:pt x="121" y="2"/>
                    </a:lnTo>
                    <a:lnTo>
                      <a:pt x="1" y="122"/>
                    </a:lnTo>
                    <a:lnTo>
                      <a:pt x="0" y="123"/>
                    </a:lnTo>
                    <a:lnTo>
                      <a:pt x="0" y="130"/>
                    </a:lnTo>
                    <a:lnTo>
                      <a:pt x="0" y="492"/>
                    </a:lnTo>
                    <a:lnTo>
                      <a:pt x="0" y="499"/>
                    </a:lnTo>
                    <a:cubicBezTo>
                      <a:pt x="0" y="516"/>
                      <a:pt x="14" y="530"/>
                      <a:pt x="32" y="530"/>
                    </a:cubicBezTo>
                    <a:lnTo>
                      <a:pt x="326" y="530"/>
                    </a:lnTo>
                    <a:lnTo>
                      <a:pt x="319" y="524"/>
                    </a:lnTo>
                    <a:lnTo>
                      <a:pt x="326" y="524"/>
                    </a:lnTo>
                    <a:lnTo>
                      <a:pt x="305" y="503"/>
                    </a:lnTo>
                    <a:lnTo>
                      <a:pt x="32" y="503"/>
                    </a:lnTo>
                    <a:cubicBezTo>
                      <a:pt x="25" y="503"/>
                      <a:pt x="21" y="498"/>
                      <a:pt x="20" y="492"/>
                    </a:cubicBezTo>
                    <a:lnTo>
                      <a:pt x="20" y="492"/>
                    </a:lnTo>
                    <a:lnTo>
                      <a:pt x="20" y="150"/>
                    </a:lnTo>
                    <a:close/>
                    <a:moveTo>
                      <a:pt x="82" y="321"/>
                    </a:moveTo>
                    <a:lnTo>
                      <a:pt x="156" y="321"/>
                    </a:lnTo>
                    <a:lnTo>
                      <a:pt x="156" y="315"/>
                    </a:lnTo>
                    <a:lnTo>
                      <a:pt x="156" y="301"/>
                    </a:lnTo>
                    <a:lnTo>
                      <a:pt x="156" y="294"/>
                    </a:lnTo>
                    <a:lnTo>
                      <a:pt x="82" y="294"/>
                    </a:lnTo>
                    <a:lnTo>
                      <a:pt x="82" y="301"/>
                    </a:lnTo>
                    <a:lnTo>
                      <a:pt x="82" y="315"/>
                    </a:lnTo>
                    <a:lnTo>
                      <a:pt x="82" y="321"/>
                    </a:lnTo>
                    <a:close/>
                    <a:moveTo>
                      <a:pt x="82" y="272"/>
                    </a:moveTo>
                    <a:lnTo>
                      <a:pt x="82" y="279"/>
                    </a:lnTo>
                    <a:lnTo>
                      <a:pt x="331" y="279"/>
                    </a:lnTo>
                    <a:lnTo>
                      <a:pt x="331" y="272"/>
                    </a:lnTo>
                    <a:lnTo>
                      <a:pt x="331" y="258"/>
                    </a:lnTo>
                    <a:lnTo>
                      <a:pt x="331" y="252"/>
                    </a:lnTo>
                    <a:lnTo>
                      <a:pt x="82" y="252"/>
                    </a:lnTo>
                    <a:lnTo>
                      <a:pt x="82" y="258"/>
                    </a:lnTo>
                    <a:lnTo>
                      <a:pt x="82" y="272"/>
                    </a:lnTo>
                    <a:close/>
                    <a:moveTo>
                      <a:pt x="82" y="229"/>
                    </a:moveTo>
                    <a:lnTo>
                      <a:pt x="82" y="236"/>
                    </a:lnTo>
                    <a:lnTo>
                      <a:pt x="331" y="236"/>
                    </a:lnTo>
                    <a:lnTo>
                      <a:pt x="331" y="229"/>
                    </a:lnTo>
                    <a:lnTo>
                      <a:pt x="331" y="216"/>
                    </a:lnTo>
                    <a:lnTo>
                      <a:pt x="331" y="209"/>
                    </a:lnTo>
                    <a:lnTo>
                      <a:pt x="82" y="209"/>
                    </a:lnTo>
                    <a:lnTo>
                      <a:pt x="82" y="216"/>
                    </a:lnTo>
                    <a:lnTo>
                      <a:pt x="82" y="229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txBody>
              <a:bodyPr vert="horz" wrap="square" lIns="68580" tIns="34290" rIns="68580" bIns="3429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chemeClr val="tx1">
                      <a:lumMod val="75000"/>
                      <a:lumOff val="25000"/>
                    </a:schemeClr>
                  </a:solidFill>
                  <a:cs typeface="+mn-ea"/>
                  <a:sym typeface="+mn-lt"/>
                </a:endParaRPr>
              </a:p>
            </p:txBody>
          </p:sp>
        </p:grpSp>
        <p:grpSp>
          <p:nvGrpSpPr>
            <p:cNvPr id="58" name="组合 57"/>
            <p:cNvGrpSpPr/>
            <p:nvPr/>
          </p:nvGrpSpPr>
          <p:grpSpPr>
            <a:xfrm>
              <a:off x="3236042" y="1938316"/>
              <a:ext cx="2156936" cy="1640706"/>
              <a:chOff x="1340557" y="4060992"/>
              <a:chExt cx="2156936" cy="1640706"/>
            </a:xfrm>
          </p:grpSpPr>
          <p:sp>
            <p:nvSpPr>
              <p:cNvPr id="59" name="矩形 58"/>
              <p:cNvSpPr/>
              <p:nvPr/>
            </p:nvSpPr>
            <p:spPr>
              <a:xfrm>
                <a:off x="1518226" y="4060992"/>
                <a:ext cx="1801598" cy="441596"/>
              </a:xfrm>
              <a:prstGeom prst="rect">
                <a:avLst/>
              </a:prstGeom>
            </p:spPr>
            <p:txBody>
              <a:bodyPr wrap="square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457200">
                  <a:lnSpc>
                    <a:spcPct val="120000"/>
                  </a:lnSpc>
                </a:pPr>
                <a:r>
                  <a:rPr lang="zh-CN" altLang="en-US" sz="2000">
                    <a:solidFill>
                      <a:schemeClr val="accent2"/>
                    </a:solidFill>
                    <a:cs typeface="+mn-ea"/>
                    <a:sym typeface="+mn-lt"/>
                  </a:rPr>
                  <a:t>标题文字添加</a:t>
                </a:r>
              </a:p>
            </p:txBody>
          </p:sp>
          <p:sp>
            <p:nvSpPr>
              <p:cNvPr id="60" name="文本框 59"/>
              <p:cNvSpPr txBox="1"/>
              <p:nvPr/>
            </p:nvSpPr>
            <p:spPr>
              <a:xfrm>
                <a:off x="1340557" y="4501369"/>
                <a:ext cx="2156936" cy="12003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457200">
                  <a:lnSpc>
                    <a:spcPct val="150000"/>
                  </a:lnSpc>
                </a:pPr>
                <a:r>
                  <a:rPr lang="zh-CN" altLang="en-US" sz="1200">
                    <a:solidFill>
                      <a:schemeClr val="tx1">
                        <a:lumMod val="75000"/>
                        <a:lumOff val="25000"/>
                      </a:schemeClr>
                    </a:solidFill>
                    <a:cs typeface="+mn-ea"/>
                    <a:sym typeface="+mn-lt"/>
                  </a:rPr>
                  <a:t>单击此处键入单击此处</a:t>
                </a:r>
                <a:endParaRPr lang="en-US" altLang="zh-CN" sz="1200">
                  <a:solidFill>
                    <a:schemeClr val="tx1">
                      <a:lumMod val="75000"/>
                      <a:lumOff val="25000"/>
                    </a:schemeClr>
                  </a:solidFill>
                  <a:cs typeface="+mn-ea"/>
                  <a:sym typeface="+mn-lt"/>
                </a:endParaRPr>
              </a:p>
              <a:p>
                <a:pPr algn="ctr" defTabSz="457200">
                  <a:lnSpc>
                    <a:spcPct val="150000"/>
                  </a:lnSpc>
                </a:pPr>
                <a:r>
                  <a:rPr lang="zh-CN" altLang="en-US" sz="1200">
                    <a:solidFill>
                      <a:schemeClr val="tx1">
                        <a:lumMod val="75000"/>
                        <a:lumOff val="25000"/>
                      </a:schemeClr>
                    </a:solidFill>
                    <a:cs typeface="+mn-ea"/>
                    <a:sym typeface="+mn-lt"/>
                  </a:rPr>
                  <a:t>键入文本单击此处键入文本</a:t>
                </a:r>
                <a:endParaRPr lang="en-US" altLang="zh-CN" sz="1200">
                  <a:solidFill>
                    <a:schemeClr val="tx1">
                      <a:lumMod val="75000"/>
                      <a:lumOff val="25000"/>
                    </a:schemeClr>
                  </a:solidFill>
                  <a:cs typeface="+mn-ea"/>
                  <a:sym typeface="+mn-lt"/>
                </a:endParaRPr>
              </a:p>
              <a:p>
                <a:pPr algn="ctr" defTabSz="457200">
                  <a:lnSpc>
                    <a:spcPct val="150000"/>
                  </a:lnSpc>
                </a:pPr>
                <a:r>
                  <a:rPr lang="zh-CN" altLang="en-US" sz="1200">
                    <a:solidFill>
                      <a:schemeClr val="tx1">
                        <a:lumMod val="75000"/>
                        <a:lumOff val="25000"/>
                      </a:schemeClr>
                    </a:solidFill>
                    <a:cs typeface="+mn-ea"/>
                    <a:sym typeface="+mn-lt"/>
                  </a:rPr>
                  <a:t>单击此处单击入单击</a:t>
                </a:r>
                <a:endParaRPr lang="en-US" altLang="zh-CN" sz="1200">
                  <a:solidFill>
                    <a:schemeClr val="tx1">
                      <a:lumMod val="75000"/>
                      <a:lumOff val="25000"/>
                    </a:schemeClr>
                  </a:solidFill>
                  <a:cs typeface="+mn-ea"/>
                  <a:sym typeface="+mn-lt"/>
                </a:endParaRPr>
              </a:p>
              <a:p>
                <a:pPr algn="ctr" defTabSz="457200">
                  <a:lnSpc>
                    <a:spcPct val="150000"/>
                  </a:lnSpc>
                </a:pPr>
                <a:r>
                  <a:rPr lang="zh-CN" altLang="en-US" sz="1200">
                    <a:solidFill>
                      <a:schemeClr val="tx1">
                        <a:lumMod val="75000"/>
                        <a:lumOff val="25000"/>
                      </a:schemeClr>
                    </a:solidFill>
                    <a:cs typeface="+mn-ea"/>
                    <a:sym typeface="+mn-lt"/>
                  </a:rPr>
                  <a:t>此处键入文本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41292844"/>
      </p:ext>
    </p:extLst>
  </p:cSld>
  <p:clrMapOvr>
    <a:masterClrMapping/>
  </p:clrMapOvr>
  <mc:AlternateContent>
    <mc:Choice xmlns:p159="http://schemas.microsoft.com/office/powerpoint/2015/09/main" Requires="p159">
      <p:transition spd="slow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7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3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9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8" name="组合 27"/>
          <p:cNvGrpSpPr/>
          <p:nvPr/>
        </p:nvGrpSpPr>
        <p:grpSpPr>
          <a:xfrm>
            <a:off x="3370140" y="1649015"/>
            <a:ext cx="5791781" cy="3242582"/>
            <a:chOff x="3735946" y="1071966"/>
            <a:chExt cx="6124903" cy="3380424"/>
          </a:xfrm>
        </p:grpSpPr>
        <p:grpSp>
          <p:nvGrpSpPr>
            <p:cNvPr id="2" name="组合 1"/>
            <p:cNvGrpSpPr/>
            <p:nvPr/>
          </p:nvGrpSpPr>
          <p:grpSpPr>
            <a:xfrm>
              <a:off x="3754978" y="1071966"/>
              <a:ext cx="6105871" cy="1035688"/>
              <a:chOff x="3224915" y="1122758"/>
              <a:chExt cx="4588616" cy="776730"/>
            </a:xfrm>
          </p:grpSpPr>
          <p:sp>
            <p:nvSpPr>
              <p:cNvPr id="26" name="Freeform 14"/>
              <p:cNvSpPr/>
              <p:nvPr/>
            </p:nvSpPr>
            <p:spPr bwMode="auto">
              <a:xfrm>
                <a:off x="3224915" y="1317540"/>
                <a:ext cx="4390340" cy="581948"/>
              </a:xfrm>
              <a:custGeom>
                <a:gdLst>
                  <a:gd name="T0" fmla="*/ 1666 w 3327"/>
                  <a:gd name="T1" fmla="*/ 441 h 441"/>
                  <a:gd name="T2" fmla="*/ 219 w 3327"/>
                  <a:gd name="T3" fmla="*/ 441 h 441"/>
                  <a:gd name="T4" fmla="*/ 219 w 3327"/>
                  <a:gd name="T5" fmla="*/ 441 h 441"/>
                  <a:gd name="T6" fmla="*/ 198 w 3327"/>
                  <a:gd name="T7" fmla="*/ 439 h 441"/>
                  <a:gd name="T8" fmla="*/ 176 w 3327"/>
                  <a:gd name="T9" fmla="*/ 435 h 441"/>
                  <a:gd name="T10" fmla="*/ 154 w 3327"/>
                  <a:gd name="T11" fmla="*/ 431 h 441"/>
                  <a:gd name="T12" fmla="*/ 134 w 3327"/>
                  <a:gd name="T13" fmla="*/ 423 h 441"/>
                  <a:gd name="T14" fmla="*/ 116 w 3327"/>
                  <a:gd name="T15" fmla="*/ 413 h 441"/>
                  <a:gd name="T16" fmla="*/ 96 w 3327"/>
                  <a:gd name="T17" fmla="*/ 403 h 441"/>
                  <a:gd name="T18" fmla="*/ 80 w 3327"/>
                  <a:gd name="T19" fmla="*/ 389 h 441"/>
                  <a:gd name="T20" fmla="*/ 64 w 3327"/>
                  <a:gd name="T21" fmla="*/ 375 h 441"/>
                  <a:gd name="T22" fmla="*/ 50 w 3327"/>
                  <a:gd name="T23" fmla="*/ 359 h 441"/>
                  <a:gd name="T24" fmla="*/ 38 w 3327"/>
                  <a:gd name="T25" fmla="*/ 343 h 441"/>
                  <a:gd name="T26" fmla="*/ 26 w 3327"/>
                  <a:gd name="T27" fmla="*/ 325 h 441"/>
                  <a:gd name="T28" fmla="*/ 16 w 3327"/>
                  <a:gd name="T29" fmla="*/ 305 h 441"/>
                  <a:gd name="T30" fmla="*/ 10 w 3327"/>
                  <a:gd name="T31" fmla="*/ 285 h 441"/>
                  <a:gd name="T32" fmla="*/ 4 w 3327"/>
                  <a:gd name="T33" fmla="*/ 263 h 441"/>
                  <a:gd name="T34" fmla="*/ 0 w 3327"/>
                  <a:gd name="T35" fmla="*/ 241 h 441"/>
                  <a:gd name="T36" fmla="*/ 0 w 3327"/>
                  <a:gd name="T37" fmla="*/ 219 h 441"/>
                  <a:gd name="T38" fmla="*/ 0 w 3327"/>
                  <a:gd name="T39" fmla="*/ 219 h 441"/>
                  <a:gd name="T40" fmla="*/ 0 w 3327"/>
                  <a:gd name="T41" fmla="*/ 219 h 441"/>
                  <a:gd name="T42" fmla="*/ 0 w 3327"/>
                  <a:gd name="T43" fmla="*/ 198 h 441"/>
                  <a:gd name="T44" fmla="*/ 4 w 3327"/>
                  <a:gd name="T45" fmla="*/ 176 h 441"/>
                  <a:gd name="T46" fmla="*/ 10 w 3327"/>
                  <a:gd name="T47" fmla="*/ 154 h 441"/>
                  <a:gd name="T48" fmla="*/ 16 w 3327"/>
                  <a:gd name="T49" fmla="*/ 134 h 441"/>
                  <a:gd name="T50" fmla="*/ 26 w 3327"/>
                  <a:gd name="T51" fmla="*/ 114 h 441"/>
                  <a:gd name="T52" fmla="*/ 38 w 3327"/>
                  <a:gd name="T53" fmla="*/ 96 h 441"/>
                  <a:gd name="T54" fmla="*/ 50 w 3327"/>
                  <a:gd name="T55" fmla="*/ 80 h 441"/>
                  <a:gd name="T56" fmla="*/ 64 w 3327"/>
                  <a:gd name="T57" fmla="*/ 64 h 441"/>
                  <a:gd name="T58" fmla="*/ 80 w 3327"/>
                  <a:gd name="T59" fmla="*/ 50 h 441"/>
                  <a:gd name="T60" fmla="*/ 96 w 3327"/>
                  <a:gd name="T61" fmla="*/ 38 h 441"/>
                  <a:gd name="T62" fmla="*/ 116 w 3327"/>
                  <a:gd name="T63" fmla="*/ 26 h 441"/>
                  <a:gd name="T64" fmla="*/ 134 w 3327"/>
                  <a:gd name="T65" fmla="*/ 16 h 441"/>
                  <a:gd name="T66" fmla="*/ 154 w 3327"/>
                  <a:gd name="T67" fmla="*/ 10 h 441"/>
                  <a:gd name="T68" fmla="*/ 176 w 3327"/>
                  <a:gd name="T69" fmla="*/ 4 h 441"/>
                  <a:gd name="T70" fmla="*/ 198 w 3327"/>
                  <a:gd name="T71" fmla="*/ 0 h 441"/>
                  <a:gd name="T72" fmla="*/ 219 w 3327"/>
                  <a:gd name="T73" fmla="*/ 0 h 441"/>
                  <a:gd name="T74" fmla="*/ 3327 w 3327"/>
                  <a:gd name="T75" fmla="*/ 0 h 44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27" h="441">
                    <a:moveTo>
                      <a:pt x="1666" y="441"/>
                    </a:moveTo>
                    <a:lnTo>
                      <a:pt x="219" y="441"/>
                    </a:lnTo>
                    <a:lnTo>
                      <a:pt x="219" y="441"/>
                    </a:lnTo>
                    <a:lnTo>
                      <a:pt x="198" y="439"/>
                    </a:lnTo>
                    <a:lnTo>
                      <a:pt x="176" y="435"/>
                    </a:lnTo>
                    <a:lnTo>
                      <a:pt x="154" y="431"/>
                    </a:lnTo>
                    <a:lnTo>
                      <a:pt x="134" y="423"/>
                    </a:lnTo>
                    <a:lnTo>
                      <a:pt x="116" y="413"/>
                    </a:lnTo>
                    <a:lnTo>
                      <a:pt x="96" y="403"/>
                    </a:lnTo>
                    <a:lnTo>
                      <a:pt x="80" y="389"/>
                    </a:lnTo>
                    <a:lnTo>
                      <a:pt x="64" y="375"/>
                    </a:lnTo>
                    <a:lnTo>
                      <a:pt x="50" y="359"/>
                    </a:lnTo>
                    <a:lnTo>
                      <a:pt x="38" y="343"/>
                    </a:lnTo>
                    <a:lnTo>
                      <a:pt x="26" y="325"/>
                    </a:lnTo>
                    <a:lnTo>
                      <a:pt x="16" y="305"/>
                    </a:lnTo>
                    <a:lnTo>
                      <a:pt x="10" y="285"/>
                    </a:lnTo>
                    <a:lnTo>
                      <a:pt x="4" y="263"/>
                    </a:lnTo>
                    <a:lnTo>
                      <a:pt x="0" y="241"/>
                    </a:lnTo>
                    <a:lnTo>
                      <a:pt x="0" y="219"/>
                    </a:lnTo>
                    <a:lnTo>
                      <a:pt x="0" y="219"/>
                    </a:lnTo>
                    <a:lnTo>
                      <a:pt x="0" y="219"/>
                    </a:lnTo>
                    <a:lnTo>
                      <a:pt x="0" y="198"/>
                    </a:lnTo>
                    <a:lnTo>
                      <a:pt x="4" y="176"/>
                    </a:lnTo>
                    <a:lnTo>
                      <a:pt x="10" y="154"/>
                    </a:lnTo>
                    <a:lnTo>
                      <a:pt x="16" y="134"/>
                    </a:lnTo>
                    <a:lnTo>
                      <a:pt x="26" y="114"/>
                    </a:lnTo>
                    <a:lnTo>
                      <a:pt x="38" y="96"/>
                    </a:lnTo>
                    <a:lnTo>
                      <a:pt x="50" y="80"/>
                    </a:lnTo>
                    <a:lnTo>
                      <a:pt x="64" y="64"/>
                    </a:lnTo>
                    <a:lnTo>
                      <a:pt x="80" y="50"/>
                    </a:lnTo>
                    <a:lnTo>
                      <a:pt x="96" y="38"/>
                    </a:lnTo>
                    <a:lnTo>
                      <a:pt x="116" y="26"/>
                    </a:lnTo>
                    <a:lnTo>
                      <a:pt x="134" y="16"/>
                    </a:lnTo>
                    <a:lnTo>
                      <a:pt x="154" y="10"/>
                    </a:lnTo>
                    <a:lnTo>
                      <a:pt x="176" y="4"/>
                    </a:lnTo>
                    <a:lnTo>
                      <a:pt x="198" y="0"/>
                    </a:lnTo>
                    <a:lnTo>
                      <a:pt x="219" y="0"/>
                    </a:lnTo>
                    <a:lnTo>
                      <a:pt x="3327" y="0"/>
                    </a:lnTo>
                  </a:path>
                </a:pathLst>
              </a:custGeom>
              <a:noFill/>
              <a:ln w="190500">
                <a:solidFill>
                  <a:schemeClr val="accent1"/>
                </a:solidFill>
                <a:prstDash val="solid"/>
                <a:round/>
              </a:ln>
            </p:spPr>
            <p:txBody>
              <a:bodyPr vert="horz" wrap="square" lIns="91423" tIns="45711" rIns="91423" bIns="45711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27" name="等腰三角形 26"/>
              <p:cNvSpPr/>
              <p:nvPr/>
            </p:nvSpPr>
            <p:spPr>
              <a:xfrm rot="5400000">
                <a:off x="7466715" y="1196033"/>
                <a:ext cx="420091" cy="273541"/>
              </a:xfrm>
              <a:prstGeom prst="triangle">
                <a:avLst/>
              </a:prstGeom>
              <a:solidFill>
                <a:schemeClr val="accent2"/>
              </a:solidFill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>
                    <a:solidFill>
                      <a:schemeClr val="lt1"/>
                    </a:solidFill>
                  </a:defRPr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  <a:cs typeface="+mn-ea"/>
                  <a:sym typeface="+mn-lt"/>
                </a:endParaRPr>
              </a:p>
            </p:txBody>
          </p:sp>
        </p:grpSp>
        <p:grpSp>
          <p:nvGrpSpPr>
            <p:cNvPr id="3" name="组合 2"/>
            <p:cNvGrpSpPr/>
            <p:nvPr/>
          </p:nvGrpSpPr>
          <p:grpSpPr>
            <a:xfrm>
              <a:off x="5537546" y="1844415"/>
              <a:ext cx="2918384" cy="1056043"/>
              <a:chOff x="4564530" y="1702066"/>
              <a:chExt cx="2193191" cy="791995"/>
            </a:xfrm>
          </p:grpSpPr>
          <p:sp>
            <p:nvSpPr>
              <p:cNvPr id="24" name="Freeform 15"/>
              <p:cNvSpPr/>
              <p:nvPr/>
            </p:nvSpPr>
            <p:spPr bwMode="auto">
              <a:xfrm>
                <a:off x="4564530" y="1914752"/>
                <a:ext cx="2193191" cy="579309"/>
              </a:xfrm>
              <a:custGeom>
                <a:gdLst>
                  <a:gd name="T0" fmla="*/ 640 w 1662"/>
                  <a:gd name="T1" fmla="*/ 0 h 439"/>
                  <a:gd name="T2" fmla="*/ 1441 w 1662"/>
                  <a:gd name="T3" fmla="*/ 0 h 439"/>
                  <a:gd name="T4" fmla="*/ 1441 w 1662"/>
                  <a:gd name="T5" fmla="*/ 0 h 439"/>
                  <a:gd name="T6" fmla="*/ 1465 w 1662"/>
                  <a:gd name="T7" fmla="*/ 0 h 439"/>
                  <a:gd name="T8" fmla="*/ 1487 w 1662"/>
                  <a:gd name="T9" fmla="*/ 4 h 439"/>
                  <a:gd name="T10" fmla="*/ 1507 w 1662"/>
                  <a:gd name="T11" fmla="*/ 8 h 439"/>
                  <a:gd name="T12" fmla="*/ 1527 w 1662"/>
                  <a:gd name="T13" fmla="*/ 16 h 439"/>
                  <a:gd name="T14" fmla="*/ 1547 w 1662"/>
                  <a:gd name="T15" fmla="*/ 26 h 439"/>
                  <a:gd name="T16" fmla="*/ 1565 w 1662"/>
                  <a:gd name="T17" fmla="*/ 36 h 439"/>
                  <a:gd name="T18" fmla="*/ 1581 w 1662"/>
                  <a:gd name="T19" fmla="*/ 50 h 439"/>
                  <a:gd name="T20" fmla="*/ 1596 w 1662"/>
                  <a:gd name="T21" fmla="*/ 64 h 439"/>
                  <a:gd name="T22" fmla="*/ 1610 w 1662"/>
                  <a:gd name="T23" fmla="*/ 80 h 439"/>
                  <a:gd name="T24" fmla="*/ 1624 w 1662"/>
                  <a:gd name="T25" fmla="*/ 96 h 439"/>
                  <a:gd name="T26" fmla="*/ 1634 w 1662"/>
                  <a:gd name="T27" fmla="*/ 114 h 439"/>
                  <a:gd name="T28" fmla="*/ 1644 w 1662"/>
                  <a:gd name="T29" fmla="*/ 134 h 439"/>
                  <a:gd name="T30" fmla="*/ 1652 w 1662"/>
                  <a:gd name="T31" fmla="*/ 154 h 439"/>
                  <a:gd name="T32" fmla="*/ 1656 w 1662"/>
                  <a:gd name="T33" fmla="*/ 176 h 439"/>
                  <a:gd name="T34" fmla="*/ 1660 w 1662"/>
                  <a:gd name="T35" fmla="*/ 198 h 439"/>
                  <a:gd name="T36" fmla="*/ 1662 w 1662"/>
                  <a:gd name="T37" fmla="*/ 219 h 439"/>
                  <a:gd name="T38" fmla="*/ 1662 w 1662"/>
                  <a:gd name="T39" fmla="*/ 219 h 439"/>
                  <a:gd name="T40" fmla="*/ 1662 w 1662"/>
                  <a:gd name="T41" fmla="*/ 219 h 439"/>
                  <a:gd name="T42" fmla="*/ 1660 w 1662"/>
                  <a:gd name="T43" fmla="*/ 241 h 439"/>
                  <a:gd name="T44" fmla="*/ 1656 w 1662"/>
                  <a:gd name="T45" fmla="*/ 263 h 439"/>
                  <a:gd name="T46" fmla="*/ 1652 w 1662"/>
                  <a:gd name="T47" fmla="*/ 285 h 439"/>
                  <a:gd name="T48" fmla="*/ 1644 w 1662"/>
                  <a:gd name="T49" fmla="*/ 305 h 439"/>
                  <a:gd name="T50" fmla="*/ 1634 w 1662"/>
                  <a:gd name="T51" fmla="*/ 325 h 439"/>
                  <a:gd name="T52" fmla="*/ 1624 w 1662"/>
                  <a:gd name="T53" fmla="*/ 343 h 439"/>
                  <a:gd name="T54" fmla="*/ 1610 w 1662"/>
                  <a:gd name="T55" fmla="*/ 359 h 439"/>
                  <a:gd name="T56" fmla="*/ 1596 w 1662"/>
                  <a:gd name="T57" fmla="*/ 375 h 439"/>
                  <a:gd name="T58" fmla="*/ 1581 w 1662"/>
                  <a:gd name="T59" fmla="*/ 389 h 439"/>
                  <a:gd name="T60" fmla="*/ 1565 w 1662"/>
                  <a:gd name="T61" fmla="*/ 401 h 439"/>
                  <a:gd name="T62" fmla="*/ 1547 w 1662"/>
                  <a:gd name="T63" fmla="*/ 413 h 439"/>
                  <a:gd name="T64" fmla="*/ 1527 w 1662"/>
                  <a:gd name="T65" fmla="*/ 423 h 439"/>
                  <a:gd name="T66" fmla="*/ 1507 w 1662"/>
                  <a:gd name="T67" fmla="*/ 429 h 439"/>
                  <a:gd name="T68" fmla="*/ 1487 w 1662"/>
                  <a:gd name="T69" fmla="*/ 435 h 439"/>
                  <a:gd name="T70" fmla="*/ 1465 w 1662"/>
                  <a:gd name="T71" fmla="*/ 439 h 439"/>
                  <a:gd name="T72" fmla="*/ 1441 w 1662"/>
                  <a:gd name="T73" fmla="*/ 439 h 439"/>
                  <a:gd name="T74" fmla="*/ 0 w 1662"/>
                  <a:gd name="T75" fmla="*/ 439 h 43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662" h="439">
                    <a:moveTo>
                      <a:pt x="640" y="0"/>
                    </a:moveTo>
                    <a:lnTo>
                      <a:pt x="1441" y="0"/>
                    </a:lnTo>
                    <a:lnTo>
                      <a:pt x="1441" y="0"/>
                    </a:lnTo>
                    <a:lnTo>
                      <a:pt x="1465" y="0"/>
                    </a:lnTo>
                    <a:lnTo>
                      <a:pt x="1487" y="4"/>
                    </a:lnTo>
                    <a:lnTo>
                      <a:pt x="1507" y="8"/>
                    </a:lnTo>
                    <a:lnTo>
                      <a:pt x="1527" y="16"/>
                    </a:lnTo>
                    <a:lnTo>
                      <a:pt x="1547" y="26"/>
                    </a:lnTo>
                    <a:lnTo>
                      <a:pt x="1565" y="36"/>
                    </a:lnTo>
                    <a:lnTo>
                      <a:pt x="1581" y="50"/>
                    </a:lnTo>
                    <a:lnTo>
                      <a:pt x="1596" y="64"/>
                    </a:lnTo>
                    <a:lnTo>
                      <a:pt x="1610" y="80"/>
                    </a:lnTo>
                    <a:lnTo>
                      <a:pt x="1624" y="96"/>
                    </a:lnTo>
                    <a:lnTo>
                      <a:pt x="1634" y="114"/>
                    </a:lnTo>
                    <a:lnTo>
                      <a:pt x="1644" y="134"/>
                    </a:lnTo>
                    <a:lnTo>
                      <a:pt x="1652" y="154"/>
                    </a:lnTo>
                    <a:lnTo>
                      <a:pt x="1656" y="176"/>
                    </a:lnTo>
                    <a:lnTo>
                      <a:pt x="1660" y="198"/>
                    </a:lnTo>
                    <a:lnTo>
                      <a:pt x="1662" y="219"/>
                    </a:lnTo>
                    <a:lnTo>
                      <a:pt x="1662" y="219"/>
                    </a:lnTo>
                    <a:lnTo>
                      <a:pt x="1662" y="219"/>
                    </a:lnTo>
                    <a:lnTo>
                      <a:pt x="1660" y="241"/>
                    </a:lnTo>
                    <a:lnTo>
                      <a:pt x="1656" y="263"/>
                    </a:lnTo>
                    <a:lnTo>
                      <a:pt x="1652" y="285"/>
                    </a:lnTo>
                    <a:lnTo>
                      <a:pt x="1644" y="305"/>
                    </a:lnTo>
                    <a:lnTo>
                      <a:pt x="1634" y="325"/>
                    </a:lnTo>
                    <a:lnTo>
                      <a:pt x="1624" y="343"/>
                    </a:lnTo>
                    <a:lnTo>
                      <a:pt x="1610" y="359"/>
                    </a:lnTo>
                    <a:lnTo>
                      <a:pt x="1596" y="375"/>
                    </a:lnTo>
                    <a:lnTo>
                      <a:pt x="1581" y="389"/>
                    </a:lnTo>
                    <a:lnTo>
                      <a:pt x="1565" y="401"/>
                    </a:lnTo>
                    <a:lnTo>
                      <a:pt x="1547" y="413"/>
                    </a:lnTo>
                    <a:lnTo>
                      <a:pt x="1527" y="423"/>
                    </a:lnTo>
                    <a:lnTo>
                      <a:pt x="1507" y="429"/>
                    </a:lnTo>
                    <a:lnTo>
                      <a:pt x="1487" y="435"/>
                    </a:lnTo>
                    <a:lnTo>
                      <a:pt x="1465" y="439"/>
                    </a:lnTo>
                    <a:lnTo>
                      <a:pt x="1441" y="439"/>
                    </a:lnTo>
                    <a:lnTo>
                      <a:pt x="0" y="439"/>
                    </a:lnTo>
                  </a:path>
                </a:pathLst>
              </a:custGeom>
              <a:noFill/>
              <a:ln w="190500">
                <a:solidFill>
                  <a:schemeClr val="accent1"/>
                </a:solidFill>
                <a:prstDash val="solid"/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23" tIns="45711" rIns="91423" bIns="45711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25" name="等腰三角形 24"/>
              <p:cNvSpPr/>
              <p:nvPr/>
            </p:nvSpPr>
            <p:spPr>
              <a:xfrm rot="16200000">
                <a:off x="5172875" y="1775341"/>
                <a:ext cx="420091" cy="273541"/>
              </a:xfrm>
              <a:prstGeom prst="triangle">
                <a:avLst/>
              </a:prstGeom>
              <a:solidFill>
                <a:schemeClr val="accent2"/>
              </a:solidFill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>
                    <a:solidFill>
                      <a:schemeClr val="lt1"/>
                    </a:solidFill>
                  </a:defRPr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  <a:cs typeface="+mn-ea"/>
                  <a:sym typeface="+mn-lt"/>
                </a:endParaRPr>
              </a:p>
            </p:txBody>
          </p:sp>
        </p:grpSp>
        <p:grpSp>
          <p:nvGrpSpPr>
            <p:cNvPr id="4" name="组合 3"/>
            <p:cNvGrpSpPr/>
            <p:nvPr/>
          </p:nvGrpSpPr>
          <p:grpSpPr>
            <a:xfrm>
              <a:off x="3735946" y="2623905"/>
              <a:ext cx="2925406" cy="1052519"/>
              <a:chOff x="3210611" y="2286656"/>
              <a:chExt cx="2198469" cy="789352"/>
            </a:xfrm>
          </p:grpSpPr>
          <p:sp>
            <p:nvSpPr>
              <p:cNvPr id="22" name="Freeform 16"/>
              <p:cNvSpPr/>
              <p:nvPr/>
            </p:nvSpPr>
            <p:spPr bwMode="auto">
              <a:xfrm>
                <a:off x="3210611" y="2494060"/>
                <a:ext cx="2198469" cy="581948"/>
              </a:xfrm>
              <a:custGeom>
                <a:gdLst>
                  <a:gd name="T0" fmla="*/ 1666 w 1666"/>
                  <a:gd name="T1" fmla="*/ 441 h 441"/>
                  <a:gd name="T2" fmla="*/ 219 w 1666"/>
                  <a:gd name="T3" fmla="*/ 441 h 441"/>
                  <a:gd name="T4" fmla="*/ 219 w 1666"/>
                  <a:gd name="T5" fmla="*/ 441 h 441"/>
                  <a:gd name="T6" fmla="*/ 198 w 1666"/>
                  <a:gd name="T7" fmla="*/ 441 h 441"/>
                  <a:gd name="T8" fmla="*/ 176 w 1666"/>
                  <a:gd name="T9" fmla="*/ 437 h 441"/>
                  <a:gd name="T10" fmla="*/ 154 w 1666"/>
                  <a:gd name="T11" fmla="*/ 431 h 441"/>
                  <a:gd name="T12" fmla="*/ 134 w 1666"/>
                  <a:gd name="T13" fmla="*/ 425 h 441"/>
                  <a:gd name="T14" fmla="*/ 116 w 1666"/>
                  <a:gd name="T15" fmla="*/ 415 h 441"/>
                  <a:gd name="T16" fmla="*/ 96 w 1666"/>
                  <a:gd name="T17" fmla="*/ 403 h 441"/>
                  <a:gd name="T18" fmla="*/ 80 w 1666"/>
                  <a:gd name="T19" fmla="*/ 391 h 441"/>
                  <a:gd name="T20" fmla="*/ 64 w 1666"/>
                  <a:gd name="T21" fmla="*/ 377 h 441"/>
                  <a:gd name="T22" fmla="*/ 50 w 1666"/>
                  <a:gd name="T23" fmla="*/ 361 h 441"/>
                  <a:gd name="T24" fmla="*/ 38 w 1666"/>
                  <a:gd name="T25" fmla="*/ 345 h 441"/>
                  <a:gd name="T26" fmla="*/ 26 w 1666"/>
                  <a:gd name="T27" fmla="*/ 325 h 441"/>
                  <a:gd name="T28" fmla="*/ 16 w 1666"/>
                  <a:gd name="T29" fmla="*/ 307 h 441"/>
                  <a:gd name="T30" fmla="*/ 10 w 1666"/>
                  <a:gd name="T31" fmla="*/ 287 h 441"/>
                  <a:gd name="T32" fmla="*/ 4 w 1666"/>
                  <a:gd name="T33" fmla="*/ 265 h 441"/>
                  <a:gd name="T34" fmla="*/ 0 w 1666"/>
                  <a:gd name="T35" fmla="*/ 243 h 441"/>
                  <a:gd name="T36" fmla="*/ 0 w 1666"/>
                  <a:gd name="T37" fmla="*/ 222 h 441"/>
                  <a:gd name="T38" fmla="*/ 0 w 1666"/>
                  <a:gd name="T39" fmla="*/ 222 h 441"/>
                  <a:gd name="T40" fmla="*/ 0 w 1666"/>
                  <a:gd name="T41" fmla="*/ 222 h 441"/>
                  <a:gd name="T42" fmla="*/ 0 w 1666"/>
                  <a:gd name="T43" fmla="*/ 198 h 441"/>
                  <a:gd name="T44" fmla="*/ 4 w 1666"/>
                  <a:gd name="T45" fmla="*/ 178 h 441"/>
                  <a:gd name="T46" fmla="*/ 10 w 1666"/>
                  <a:gd name="T47" fmla="*/ 156 h 441"/>
                  <a:gd name="T48" fmla="*/ 16 w 1666"/>
                  <a:gd name="T49" fmla="*/ 136 h 441"/>
                  <a:gd name="T50" fmla="*/ 26 w 1666"/>
                  <a:gd name="T51" fmla="*/ 116 h 441"/>
                  <a:gd name="T52" fmla="*/ 38 w 1666"/>
                  <a:gd name="T53" fmla="*/ 98 h 441"/>
                  <a:gd name="T54" fmla="*/ 50 w 1666"/>
                  <a:gd name="T55" fmla="*/ 82 h 441"/>
                  <a:gd name="T56" fmla="*/ 64 w 1666"/>
                  <a:gd name="T57" fmla="*/ 66 h 441"/>
                  <a:gd name="T58" fmla="*/ 80 w 1666"/>
                  <a:gd name="T59" fmla="*/ 52 h 441"/>
                  <a:gd name="T60" fmla="*/ 96 w 1666"/>
                  <a:gd name="T61" fmla="*/ 38 h 441"/>
                  <a:gd name="T62" fmla="*/ 116 w 1666"/>
                  <a:gd name="T63" fmla="*/ 28 h 441"/>
                  <a:gd name="T64" fmla="*/ 134 w 1666"/>
                  <a:gd name="T65" fmla="*/ 18 h 441"/>
                  <a:gd name="T66" fmla="*/ 154 w 1666"/>
                  <a:gd name="T67" fmla="*/ 10 h 441"/>
                  <a:gd name="T68" fmla="*/ 176 w 1666"/>
                  <a:gd name="T69" fmla="*/ 6 h 441"/>
                  <a:gd name="T70" fmla="*/ 198 w 1666"/>
                  <a:gd name="T71" fmla="*/ 2 h 441"/>
                  <a:gd name="T72" fmla="*/ 219 w 1666"/>
                  <a:gd name="T73" fmla="*/ 0 h 441"/>
                  <a:gd name="T74" fmla="*/ 1026 w 1666"/>
                  <a:gd name="T75" fmla="*/ 0 h 44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666" h="441">
                    <a:moveTo>
                      <a:pt x="1666" y="441"/>
                    </a:moveTo>
                    <a:lnTo>
                      <a:pt x="219" y="441"/>
                    </a:lnTo>
                    <a:lnTo>
                      <a:pt x="219" y="441"/>
                    </a:lnTo>
                    <a:lnTo>
                      <a:pt x="198" y="441"/>
                    </a:lnTo>
                    <a:lnTo>
                      <a:pt x="176" y="437"/>
                    </a:lnTo>
                    <a:lnTo>
                      <a:pt x="154" y="431"/>
                    </a:lnTo>
                    <a:lnTo>
                      <a:pt x="134" y="425"/>
                    </a:lnTo>
                    <a:lnTo>
                      <a:pt x="116" y="415"/>
                    </a:lnTo>
                    <a:lnTo>
                      <a:pt x="96" y="403"/>
                    </a:lnTo>
                    <a:lnTo>
                      <a:pt x="80" y="391"/>
                    </a:lnTo>
                    <a:lnTo>
                      <a:pt x="64" y="377"/>
                    </a:lnTo>
                    <a:lnTo>
                      <a:pt x="50" y="361"/>
                    </a:lnTo>
                    <a:lnTo>
                      <a:pt x="38" y="345"/>
                    </a:lnTo>
                    <a:lnTo>
                      <a:pt x="26" y="325"/>
                    </a:lnTo>
                    <a:lnTo>
                      <a:pt x="16" y="307"/>
                    </a:lnTo>
                    <a:lnTo>
                      <a:pt x="10" y="287"/>
                    </a:lnTo>
                    <a:lnTo>
                      <a:pt x="4" y="265"/>
                    </a:lnTo>
                    <a:lnTo>
                      <a:pt x="0" y="243"/>
                    </a:lnTo>
                    <a:lnTo>
                      <a:pt x="0" y="222"/>
                    </a:lnTo>
                    <a:lnTo>
                      <a:pt x="0" y="222"/>
                    </a:lnTo>
                    <a:lnTo>
                      <a:pt x="0" y="222"/>
                    </a:lnTo>
                    <a:lnTo>
                      <a:pt x="0" y="198"/>
                    </a:lnTo>
                    <a:lnTo>
                      <a:pt x="4" y="178"/>
                    </a:lnTo>
                    <a:lnTo>
                      <a:pt x="10" y="156"/>
                    </a:lnTo>
                    <a:lnTo>
                      <a:pt x="16" y="136"/>
                    </a:lnTo>
                    <a:lnTo>
                      <a:pt x="26" y="116"/>
                    </a:lnTo>
                    <a:lnTo>
                      <a:pt x="38" y="98"/>
                    </a:lnTo>
                    <a:lnTo>
                      <a:pt x="50" y="82"/>
                    </a:lnTo>
                    <a:lnTo>
                      <a:pt x="64" y="66"/>
                    </a:lnTo>
                    <a:lnTo>
                      <a:pt x="80" y="52"/>
                    </a:lnTo>
                    <a:lnTo>
                      <a:pt x="96" y="38"/>
                    </a:lnTo>
                    <a:lnTo>
                      <a:pt x="116" y="28"/>
                    </a:lnTo>
                    <a:lnTo>
                      <a:pt x="134" y="18"/>
                    </a:lnTo>
                    <a:lnTo>
                      <a:pt x="154" y="10"/>
                    </a:lnTo>
                    <a:lnTo>
                      <a:pt x="176" y="6"/>
                    </a:lnTo>
                    <a:lnTo>
                      <a:pt x="198" y="2"/>
                    </a:lnTo>
                    <a:lnTo>
                      <a:pt x="219" y="0"/>
                    </a:lnTo>
                    <a:lnTo>
                      <a:pt x="1026" y="0"/>
                    </a:lnTo>
                  </a:path>
                </a:pathLst>
              </a:custGeom>
              <a:noFill/>
              <a:ln w="190500">
                <a:solidFill>
                  <a:schemeClr val="accent1"/>
                </a:solidFill>
                <a:prstDash val="solid"/>
                <a:round/>
              </a:ln>
            </p:spPr>
            <p:txBody>
              <a:bodyPr vert="horz" wrap="square" lIns="91423" tIns="45711" rIns="91423" bIns="45711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n>
                    <a:solidFill>
                      <a:sysClr val="windowText" lastClr="000000"/>
                    </a:solidFill>
                  </a:ln>
                  <a:cs typeface="+mn-ea"/>
                  <a:sym typeface="+mn-lt"/>
                </a:endParaRPr>
              </a:p>
            </p:txBody>
          </p:sp>
          <p:sp>
            <p:nvSpPr>
              <p:cNvPr id="23" name="等腰三角形 22"/>
              <p:cNvSpPr/>
              <p:nvPr/>
            </p:nvSpPr>
            <p:spPr>
              <a:xfrm rot="5400000">
                <a:off x="4407824" y="2359931"/>
                <a:ext cx="420091" cy="273541"/>
              </a:xfrm>
              <a:prstGeom prst="triangle">
                <a:avLst/>
              </a:prstGeom>
              <a:solidFill>
                <a:schemeClr val="accent2"/>
              </a:solidFill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>
                    <a:solidFill>
                      <a:schemeClr val="lt1"/>
                    </a:solidFill>
                  </a:defRPr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  <a:cs typeface="+mn-ea"/>
                  <a:sym typeface="+mn-lt"/>
                </a:endParaRPr>
              </a:p>
            </p:txBody>
          </p:sp>
        </p:grpSp>
        <p:grpSp>
          <p:nvGrpSpPr>
            <p:cNvPr id="5" name="组合 4"/>
            <p:cNvGrpSpPr/>
            <p:nvPr/>
          </p:nvGrpSpPr>
          <p:grpSpPr>
            <a:xfrm>
              <a:off x="5537546" y="3392827"/>
              <a:ext cx="2918384" cy="1059563"/>
              <a:chOff x="4564530" y="2863321"/>
              <a:chExt cx="2193191" cy="794635"/>
            </a:xfrm>
          </p:grpSpPr>
          <p:sp>
            <p:nvSpPr>
              <p:cNvPr id="20" name="Freeform 17"/>
              <p:cNvSpPr/>
              <p:nvPr/>
            </p:nvSpPr>
            <p:spPr bwMode="auto">
              <a:xfrm>
                <a:off x="4564530" y="3076008"/>
                <a:ext cx="2193191" cy="581948"/>
              </a:xfrm>
              <a:custGeom>
                <a:gdLst>
                  <a:gd name="T0" fmla="*/ 640 w 1662"/>
                  <a:gd name="T1" fmla="*/ 0 h 441"/>
                  <a:gd name="T2" fmla="*/ 1441 w 1662"/>
                  <a:gd name="T3" fmla="*/ 0 h 441"/>
                  <a:gd name="T4" fmla="*/ 1441 w 1662"/>
                  <a:gd name="T5" fmla="*/ 0 h 441"/>
                  <a:gd name="T6" fmla="*/ 1465 w 1662"/>
                  <a:gd name="T7" fmla="*/ 2 h 441"/>
                  <a:gd name="T8" fmla="*/ 1487 w 1662"/>
                  <a:gd name="T9" fmla="*/ 4 h 441"/>
                  <a:gd name="T10" fmla="*/ 1507 w 1662"/>
                  <a:gd name="T11" fmla="*/ 10 h 441"/>
                  <a:gd name="T12" fmla="*/ 1527 w 1662"/>
                  <a:gd name="T13" fmla="*/ 18 h 441"/>
                  <a:gd name="T14" fmla="*/ 1547 w 1662"/>
                  <a:gd name="T15" fmla="*/ 28 h 441"/>
                  <a:gd name="T16" fmla="*/ 1565 w 1662"/>
                  <a:gd name="T17" fmla="*/ 38 h 441"/>
                  <a:gd name="T18" fmla="*/ 1581 w 1662"/>
                  <a:gd name="T19" fmla="*/ 50 h 441"/>
                  <a:gd name="T20" fmla="*/ 1596 w 1662"/>
                  <a:gd name="T21" fmla="*/ 66 h 441"/>
                  <a:gd name="T22" fmla="*/ 1610 w 1662"/>
                  <a:gd name="T23" fmla="*/ 80 h 441"/>
                  <a:gd name="T24" fmla="*/ 1624 w 1662"/>
                  <a:gd name="T25" fmla="*/ 98 h 441"/>
                  <a:gd name="T26" fmla="*/ 1634 w 1662"/>
                  <a:gd name="T27" fmla="*/ 116 h 441"/>
                  <a:gd name="T28" fmla="*/ 1644 w 1662"/>
                  <a:gd name="T29" fmla="*/ 136 h 441"/>
                  <a:gd name="T30" fmla="*/ 1652 w 1662"/>
                  <a:gd name="T31" fmla="*/ 156 h 441"/>
                  <a:gd name="T32" fmla="*/ 1656 w 1662"/>
                  <a:gd name="T33" fmla="*/ 176 h 441"/>
                  <a:gd name="T34" fmla="*/ 1660 w 1662"/>
                  <a:gd name="T35" fmla="*/ 198 h 441"/>
                  <a:gd name="T36" fmla="*/ 1662 w 1662"/>
                  <a:gd name="T37" fmla="*/ 222 h 441"/>
                  <a:gd name="T38" fmla="*/ 1662 w 1662"/>
                  <a:gd name="T39" fmla="*/ 222 h 441"/>
                  <a:gd name="T40" fmla="*/ 1662 w 1662"/>
                  <a:gd name="T41" fmla="*/ 222 h 441"/>
                  <a:gd name="T42" fmla="*/ 1660 w 1662"/>
                  <a:gd name="T43" fmla="*/ 243 h 441"/>
                  <a:gd name="T44" fmla="*/ 1656 w 1662"/>
                  <a:gd name="T45" fmla="*/ 265 h 441"/>
                  <a:gd name="T46" fmla="*/ 1652 w 1662"/>
                  <a:gd name="T47" fmla="*/ 285 h 441"/>
                  <a:gd name="T48" fmla="*/ 1644 w 1662"/>
                  <a:gd name="T49" fmla="*/ 307 h 441"/>
                  <a:gd name="T50" fmla="*/ 1634 w 1662"/>
                  <a:gd name="T51" fmla="*/ 325 h 441"/>
                  <a:gd name="T52" fmla="*/ 1624 w 1662"/>
                  <a:gd name="T53" fmla="*/ 343 h 441"/>
                  <a:gd name="T54" fmla="*/ 1610 w 1662"/>
                  <a:gd name="T55" fmla="*/ 361 h 441"/>
                  <a:gd name="T56" fmla="*/ 1596 w 1662"/>
                  <a:gd name="T57" fmla="*/ 377 h 441"/>
                  <a:gd name="T58" fmla="*/ 1581 w 1662"/>
                  <a:gd name="T59" fmla="*/ 391 h 441"/>
                  <a:gd name="T60" fmla="*/ 1565 w 1662"/>
                  <a:gd name="T61" fmla="*/ 403 h 441"/>
                  <a:gd name="T62" fmla="*/ 1547 w 1662"/>
                  <a:gd name="T63" fmla="*/ 415 h 441"/>
                  <a:gd name="T64" fmla="*/ 1527 w 1662"/>
                  <a:gd name="T65" fmla="*/ 423 h 441"/>
                  <a:gd name="T66" fmla="*/ 1507 w 1662"/>
                  <a:gd name="T67" fmla="*/ 431 h 441"/>
                  <a:gd name="T68" fmla="*/ 1487 w 1662"/>
                  <a:gd name="T69" fmla="*/ 437 h 441"/>
                  <a:gd name="T70" fmla="*/ 1465 w 1662"/>
                  <a:gd name="T71" fmla="*/ 439 h 441"/>
                  <a:gd name="T72" fmla="*/ 1441 w 1662"/>
                  <a:gd name="T73" fmla="*/ 441 h 441"/>
                  <a:gd name="T74" fmla="*/ 0 w 1662"/>
                  <a:gd name="T75" fmla="*/ 441 h 44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662" h="441">
                    <a:moveTo>
                      <a:pt x="640" y="0"/>
                    </a:moveTo>
                    <a:lnTo>
                      <a:pt x="1441" y="0"/>
                    </a:lnTo>
                    <a:lnTo>
                      <a:pt x="1441" y="0"/>
                    </a:lnTo>
                    <a:lnTo>
                      <a:pt x="1465" y="2"/>
                    </a:lnTo>
                    <a:lnTo>
                      <a:pt x="1487" y="4"/>
                    </a:lnTo>
                    <a:lnTo>
                      <a:pt x="1507" y="10"/>
                    </a:lnTo>
                    <a:lnTo>
                      <a:pt x="1527" y="18"/>
                    </a:lnTo>
                    <a:lnTo>
                      <a:pt x="1547" y="28"/>
                    </a:lnTo>
                    <a:lnTo>
                      <a:pt x="1565" y="38"/>
                    </a:lnTo>
                    <a:lnTo>
                      <a:pt x="1581" y="50"/>
                    </a:lnTo>
                    <a:lnTo>
                      <a:pt x="1596" y="66"/>
                    </a:lnTo>
                    <a:lnTo>
                      <a:pt x="1610" y="80"/>
                    </a:lnTo>
                    <a:lnTo>
                      <a:pt x="1624" y="98"/>
                    </a:lnTo>
                    <a:lnTo>
                      <a:pt x="1634" y="116"/>
                    </a:lnTo>
                    <a:lnTo>
                      <a:pt x="1644" y="136"/>
                    </a:lnTo>
                    <a:lnTo>
                      <a:pt x="1652" y="156"/>
                    </a:lnTo>
                    <a:lnTo>
                      <a:pt x="1656" y="176"/>
                    </a:lnTo>
                    <a:lnTo>
                      <a:pt x="1660" y="198"/>
                    </a:lnTo>
                    <a:lnTo>
                      <a:pt x="1662" y="222"/>
                    </a:lnTo>
                    <a:lnTo>
                      <a:pt x="1662" y="222"/>
                    </a:lnTo>
                    <a:lnTo>
                      <a:pt x="1662" y="222"/>
                    </a:lnTo>
                    <a:lnTo>
                      <a:pt x="1660" y="243"/>
                    </a:lnTo>
                    <a:lnTo>
                      <a:pt x="1656" y="265"/>
                    </a:lnTo>
                    <a:lnTo>
                      <a:pt x="1652" y="285"/>
                    </a:lnTo>
                    <a:lnTo>
                      <a:pt x="1644" y="307"/>
                    </a:lnTo>
                    <a:lnTo>
                      <a:pt x="1634" y="325"/>
                    </a:lnTo>
                    <a:lnTo>
                      <a:pt x="1624" y="343"/>
                    </a:lnTo>
                    <a:lnTo>
                      <a:pt x="1610" y="361"/>
                    </a:lnTo>
                    <a:lnTo>
                      <a:pt x="1596" y="377"/>
                    </a:lnTo>
                    <a:lnTo>
                      <a:pt x="1581" y="391"/>
                    </a:lnTo>
                    <a:lnTo>
                      <a:pt x="1565" y="403"/>
                    </a:lnTo>
                    <a:lnTo>
                      <a:pt x="1547" y="415"/>
                    </a:lnTo>
                    <a:lnTo>
                      <a:pt x="1527" y="423"/>
                    </a:lnTo>
                    <a:lnTo>
                      <a:pt x="1507" y="431"/>
                    </a:lnTo>
                    <a:lnTo>
                      <a:pt x="1487" y="437"/>
                    </a:lnTo>
                    <a:lnTo>
                      <a:pt x="1465" y="439"/>
                    </a:lnTo>
                    <a:lnTo>
                      <a:pt x="1441" y="441"/>
                    </a:lnTo>
                    <a:lnTo>
                      <a:pt x="0" y="441"/>
                    </a:lnTo>
                  </a:path>
                </a:pathLst>
              </a:custGeom>
              <a:noFill/>
              <a:ln w="190500">
                <a:solidFill>
                  <a:schemeClr val="accent1"/>
                </a:solidFill>
                <a:prstDash val="solid"/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23" tIns="45711" rIns="91423" bIns="45711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21" name="等腰三角形 20"/>
              <p:cNvSpPr/>
              <p:nvPr/>
            </p:nvSpPr>
            <p:spPr>
              <a:xfrm rot="16200000">
                <a:off x="5172875" y="2936596"/>
                <a:ext cx="420091" cy="273541"/>
              </a:xfrm>
              <a:prstGeom prst="triangle">
                <a:avLst/>
              </a:prstGeom>
              <a:solidFill>
                <a:schemeClr val="accent2"/>
              </a:solidFill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>
                    <a:solidFill>
                      <a:schemeClr val="lt1"/>
                    </a:solidFill>
                  </a:defRPr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  <a:cs typeface="+mn-ea"/>
                  <a:sym typeface="+mn-lt"/>
                </a:endParaRPr>
              </a:p>
            </p:txBody>
          </p:sp>
        </p:grpSp>
      </p:grpSp>
      <p:sp>
        <p:nvSpPr>
          <p:cNvPr id="29" name="矩形 28"/>
          <p:cNvSpPr/>
          <p:nvPr/>
        </p:nvSpPr>
        <p:spPr>
          <a:xfrm>
            <a:off x="139496" y="1740066"/>
            <a:ext cx="2890583" cy="106304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 sz="1100">
                <a:cs typeface="+mn-ea"/>
                <a:sym typeface="+mn-lt"/>
              </a:rPr>
              <a:t>点击输入您的内容，或者通过复制您的文本后，再此框中选择粘贴。请言简意赅，简单说明即可，不必繁琐。</a:t>
            </a:r>
            <a:endParaRPr lang="en-US" altLang="zh-CN" sz="1100">
              <a:cs typeface="+mn-ea"/>
              <a:sym typeface="+mn-lt"/>
            </a:endParaRPr>
          </a:p>
        </p:txBody>
      </p:sp>
      <p:sp>
        <p:nvSpPr>
          <p:cNvPr id="30" name="矩形 29"/>
          <p:cNvSpPr/>
          <p:nvPr/>
        </p:nvSpPr>
        <p:spPr>
          <a:xfrm>
            <a:off x="8676318" y="2502230"/>
            <a:ext cx="2890583" cy="106304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 sz="1100">
                <a:cs typeface="+mn-ea"/>
                <a:sym typeface="+mn-lt"/>
              </a:rPr>
              <a:t>点击输入您的内容，或者通过复制您的文本后，再此框中选择粘贴。请言简意赅，简单说明即可，不必繁琐。</a:t>
            </a:r>
            <a:endParaRPr lang="en-US" altLang="zh-CN" sz="1100">
              <a:cs typeface="+mn-ea"/>
              <a:sym typeface="+mn-lt"/>
            </a:endParaRPr>
          </a:p>
        </p:txBody>
      </p:sp>
      <p:sp>
        <p:nvSpPr>
          <p:cNvPr id="31" name="矩形 30"/>
          <p:cNvSpPr/>
          <p:nvPr/>
        </p:nvSpPr>
        <p:spPr>
          <a:xfrm>
            <a:off x="8676317" y="4236171"/>
            <a:ext cx="2890583" cy="106304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 sz="1100">
                <a:cs typeface="+mn-ea"/>
                <a:sym typeface="+mn-lt"/>
              </a:rPr>
              <a:t>点击输入您的内容，或者通过复制您的文本后，再此框中选择粘贴。请言简意赅，简单说明即可，不必繁琐。</a:t>
            </a:r>
            <a:endParaRPr lang="en-US" altLang="zh-CN" sz="1100">
              <a:cs typeface="+mn-ea"/>
              <a:sym typeface="+mn-lt"/>
            </a:endParaRPr>
          </a:p>
        </p:txBody>
      </p:sp>
      <p:sp>
        <p:nvSpPr>
          <p:cNvPr id="32" name="矩形 31"/>
          <p:cNvSpPr/>
          <p:nvPr/>
        </p:nvSpPr>
        <p:spPr>
          <a:xfrm>
            <a:off x="474453" y="4742321"/>
            <a:ext cx="4355000" cy="144655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 sz="1100">
                <a:cs typeface="+mn-ea"/>
                <a:sym typeface="+mn-lt"/>
              </a:rPr>
              <a:t>点击输入您的内容，或者通过复制您的文本后，再此框中选择粘贴。请言简意赅，简单说明即可，不必繁琐。点击输入您的内容，或者通过复制您的文本后</a:t>
            </a:r>
            <a:endParaRPr lang="en-US" altLang="zh-CN" sz="1100">
              <a:cs typeface="+mn-ea"/>
              <a:sym typeface="+mn-lt"/>
            </a:endParaRPr>
          </a:p>
          <a:p>
            <a:pPr>
              <a:lnSpc>
                <a:spcPct val="200000"/>
              </a:lnSpc>
            </a:pPr>
            <a:endParaRPr lang="en-US" altLang="zh-CN" sz="1100">
              <a:cs typeface="+mn-ea"/>
              <a:sym typeface="+mn-lt"/>
            </a:endParaRPr>
          </a:p>
        </p:txBody>
      </p:sp>
      <p:sp>
        <p:nvSpPr>
          <p:cNvPr id="33" name="矩形 32"/>
          <p:cNvSpPr/>
          <p:nvPr/>
        </p:nvSpPr>
        <p:spPr>
          <a:xfrm>
            <a:off x="4949194" y="896329"/>
            <a:ext cx="2290438" cy="62626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>
              <a:lnSpc>
                <a:spcPct val="200000"/>
              </a:lnSpc>
            </a:pPr>
            <a:r>
              <a:rPr lang="zh-CN" altLang="en-US" sz="2000" b="1">
                <a:cs typeface="+mn-ea"/>
                <a:sym typeface="+mn-lt"/>
              </a:rPr>
              <a:t>输入您的标题</a:t>
            </a:r>
            <a:endParaRPr lang="en-US" altLang="zh-CN" sz="1400" b="1">
              <a:cs typeface="+mn-ea"/>
              <a:sym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16443790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1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1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30" grpId="0"/>
      <p:bldP spid="31" grpId="0"/>
      <p:bldP spid="32" grpId="0"/>
      <p:bldP spid="3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 flipH="1">
            <a:off x="7719521" y="2275663"/>
            <a:ext cx="4472479" cy="23203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33705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66775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00480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734185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167255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600960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034030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467735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66775" fontAlgn="base">
              <a:spcBef>
                <a:spcPct val="0"/>
              </a:spcBef>
              <a:spcAft>
                <a:spcPct val="0"/>
              </a:spcAft>
            </a:pPr>
            <a:endParaRPr lang="zh-CN" altLang="en-US" sz="1705">
              <a:solidFill>
                <a:prstClr val="white"/>
              </a:solidFill>
              <a:cs typeface="+mn-ea"/>
              <a:sym typeface="+mn-lt"/>
            </a:endParaRPr>
          </a:p>
        </p:txBody>
      </p:sp>
      <p:sp>
        <p:nvSpPr>
          <p:cNvPr id="3" name="矩形 2"/>
          <p:cNvSpPr/>
          <p:nvPr/>
        </p:nvSpPr>
        <p:spPr>
          <a:xfrm rot="18900000" flipH="1">
            <a:off x="6895098" y="2617151"/>
            <a:ext cx="1648846" cy="164884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33705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66775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00480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734185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167255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600960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034030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467735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66775" fontAlgn="base">
              <a:spcBef>
                <a:spcPct val="0"/>
              </a:spcBef>
              <a:spcAft>
                <a:spcPct val="0"/>
              </a:spcAft>
            </a:pPr>
            <a:endParaRPr lang="zh-CN" altLang="en-US" sz="1900">
              <a:solidFill>
                <a:prstClr val="white"/>
              </a:solidFill>
              <a:cs typeface="+mn-ea"/>
              <a:sym typeface="+mn-lt"/>
            </a:endParaRPr>
          </a:p>
        </p:txBody>
      </p:sp>
      <p:sp>
        <p:nvSpPr>
          <p:cNvPr id="4" name="矩形 3"/>
          <p:cNvSpPr/>
          <p:nvPr/>
        </p:nvSpPr>
        <p:spPr>
          <a:xfrm rot="18900000" flipH="1">
            <a:off x="6911237" y="4449919"/>
            <a:ext cx="446774" cy="44677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33705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66775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00480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734185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167255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600960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034030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467735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66775" fontAlgn="base">
              <a:spcBef>
                <a:spcPct val="0"/>
              </a:spcBef>
              <a:spcAft>
                <a:spcPct val="0"/>
              </a:spcAft>
            </a:pPr>
            <a:endParaRPr lang="zh-CN" altLang="en-US" sz="1900">
              <a:solidFill>
                <a:prstClr val="white"/>
              </a:solidFill>
              <a:cs typeface="+mn-ea"/>
              <a:sym typeface="+mn-lt"/>
            </a:endParaRPr>
          </a:p>
        </p:txBody>
      </p:sp>
      <p:sp>
        <p:nvSpPr>
          <p:cNvPr id="5" name="矩形 4"/>
          <p:cNvSpPr/>
          <p:nvPr/>
        </p:nvSpPr>
        <p:spPr>
          <a:xfrm rot="18900000" flipH="1">
            <a:off x="7321292" y="4868917"/>
            <a:ext cx="218786" cy="2187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33705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66775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00480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734185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167255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600960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034030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467735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66775" fontAlgn="base">
              <a:spcBef>
                <a:spcPct val="0"/>
              </a:spcBef>
              <a:spcAft>
                <a:spcPct val="0"/>
              </a:spcAft>
            </a:pPr>
            <a:endParaRPr lang="zh-CN" altLang="en-US" sz="1900">
              <a:solidFill>
                <a:prstClr val="white"/>
              </a:solidFill>
              <a:cs typeface="+mn-ea"/>
              <a:sym typeface="+mn-lt"/>
            </a:endParaRPr>
          </a:p>
        </p:txBody>
      </p:sp>
      <p:sp>
        <p:nvSpPr>
          <p:cNvPr id="6" name="文本框 9"/>
          <p:cNvSpPr txBox="1"/>
          <p:nvPr/>
        </p:nvSpPr>
        <p:spPr>
          <a:xfrm flipH="1">
            <a:off x="7009151" y="3042417"/>
            <a:ext cx="14207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33705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66775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00480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734185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167255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600960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034030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467735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66775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5400" smtClean="0">
                <a:solidFill>
                  <a:prstClr val="white"/>
                </a:solidFill>
                <a:cs typeface="+mn-ea"/>
                <a:sym typeface="+mn-lt"/>
              </a:rPr>
              <a:t>03</a:t>
            </a:r>
            <a:endParaRPr lang="zh-CN" altLang="en-US" sz="5400">
              <a:solidFill>
                <a:prstClr val="white"/>
              </a:solidFill>
              <a:cs typeface="+mn-ea"/>
              <a:sym typeface="+mn-lt"/>
            </a:endParaRPr>
          </a:p>
        </p:txBody>
      </p:sp>
      <p:sp>
        <p:nvSpPr>
          <p:cNvPr id="7" name="文本框 12"/>
          <p:cNvSpPr txBox="1"/>
          <p:nvPr/>
        </p:nvSpPr>
        <p:spPr>
          <a:xfrm>
            <a:off x="1469433" y="2780807"/>
            <a:ext cx="475731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33705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66775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00480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734185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167255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600960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034030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467735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8800" b="1" smtClean="0">
                <a:solidFill>
                  <a:schemeClr val="accent2"/>
                </a:solidFill>
                <a:cs typeface="+mn-ea"/>
                <a:sym typeface="+mn-lt"/>
              </a:rPr>
              <a:t>项目设计</a:t>
            </a:r>
            <a:endParaRPr lang="zh-CN" altLang="en-US" sz="8800" b="1">
              <a:solidFill>
                <a:schemeClr val="accent2"/>
              </a:solidFill>
              <a:cs typeface="+mn-ea"/>
              <a:sym typeface="+mn-lt"/>
            </a:endParaRPr>
          </a:p>
        </p:txBody>
      </p:sp>
      <p:sp>
        <p:nvSpPr>
          <p:cNvPr id="11" name="文本框 12"/>
          <p:cNvSpPr txBox="1"/>
          <p:nvPr/>
        </p:nvSpPr>
        <p:spPr>
          <a:xfrm>
            <a:off x="9212299" y="2875002"/>
            <a:ext cx="239418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33705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66775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00480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734185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167255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600960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034030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467735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66775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6600" b="1">
                <a:solidFill>
                  <a:schemeClr val="bg1"/>
                </a:solidFill>
                <a:cs typeface="+mn-ea"/>
                <a:sym typeface="+mn-lt"/>
              </a:rPr>
              <a:t>PART</a:t>
            </a:r>
            <a:endParaRPr lang="zh-CN" altLang="en-US" sz="6600" b="1">
              <a:solidFill>
                <a:schemeClr val="bg1"/>
              </a:solidFill>
              <a:cs typeface="+mn-ea"/>
              <a:sym typeface="+mn-lt"/>
            </a:endParaRPr>
          </a:p>
        </p:txBody>
      </p:sp>
      <p:pic>
        <p:nvPicPr>
          <p:cNvPr id="12" name="图片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374073" cy="685800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</p:pic>
    </p:spTree>
    <p:extLst>
      <p:ext uri="{BB962C8B-B14F-4D97-AF65-F5344CB8AC3E}">
        <p14:creationId xmlns:p14="http://schemas.microsoft.com/office/powerpoint/2010/main" val="3584474823"/>
      </p:ext>
    </p:ext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617220" y="1116272"/>
            <a:ext cx="5431474" cy="259273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617220" y="4367963"/>
            <a:ext cx="45719" cy="126519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5" name="椭圆 4"/>
          <p:cNvSpPr/>
          <p:nvPr/>
        </p:nvSpPr>
        <p:spPr>
          <a:xfrm>
            <a:off x="6709818" y="1450731"/>
            <a:ext cx="450921" cy="450921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>
                <a:cs typeface="+mn-ea"/>
                <a:sym typeface="+mn-lt"/>
              </a:rPr>
              <a:t>1</a:t>
            </a:r>
            <a:endParaRPr lang="zh-CN" altLang="en-US" sz="2800" b="1">
              <a:cs typeface="+mn-ea"/>
              <a:sym typeface="+mn-lt"/>
            </a:endParaRPr>
          </a:p>
        </p:txBody>
      </p:sp>
      <p:sp>
        <p:nvSpPr>
          <p:cNvPr id="7" name="椭圆 6"/>
          <p:cNvSpPr/>
          <p:nvPr/>
        </p:nvSpPr>
        <p:spPr>
          <a:xfrm>
            <a:off x="6709818" y="2608985"/>
            <a:ext cx="450921" cy="450921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>
                <a:cs typeface="+mn-ea"/>
                <a:sym typeface="+mn-lt"/>
              </a:rPr>
              <a:t>2</a:t>
            </a:r>
            <a:endParaRPr lang="zh-CN" altLang="en-US" sz="2800" b="1">
              <a:cs typeface="+mn-ea"/>
              <a:sym typeface="+mn-lt"/>
            </a:endParaRPr>
          </a:p>
        </p:txBody>
      </p:sp>
      <p:graphicFrame>
        <p:nvGraphicFramePr>
          <p:cNvPr id="29" name="图表 28"/>
          <p:cNvGraphicFramePr/>
          <p:nvPr/>
        </p:nvGraphicFramePr>
        <p:xfrm>
          <a:off x="1180311" y="3989831"/>
          <a:ext cx="5529506" cy="2120362"/>
        </p:xfrm>
        <a:graphic>
          <a:graphicData uri="http://schemas.openxmlformats.org/drawingml/2006/chart">
            <c:chart xmlns:c="http://schemas.openxmlformats.org/drawingml/2006/chart" r:id="rId3"/>
          </a:graphicData>
        </a:graphic>
      </p:graphicFrame>
      <p:sp>
        <p:nvSpPr>
          <p:cNvPr id="30" name="文本框 38"/>
          <p:cNvSpPr txBox="1"/>
          <p:nvPr/>
        </p:nvSpPr>
        <p:spPr>
          <a:xfrm>
            <a:off x="995980" y="1889418"/>
            <a:ext cx="2830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2800">
                <a:cs typeface="+mn-ea"/>
                <a:sym typeface="+mn-lt"/>
              </a:rPr>
              <a:t>输入您的标题</a:t>
            </a:r>
          </a:p>
        </p:txBody>
      </p:sp>
      <p:sp>
        <p:nvSpPr>
          <p:cNvPr id="31" name="椭圆 30"/>
          <p:cNvSpPr/>
          <p:nvPr/>
        </p:nvSpPr>
        <p:spPr>
          <a:xfrm>
            <a:off x="6709818" y="3847990"/>
            <a:ext cx="450921" cy="450921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>
                <a:cs typeface="+mn-ea"/>
                <a:sym typeface="+mn-lt"/>
              </a:rPr>
              <a:t>1</a:t>
            </a:r>
            <a:endParaRPr lang="zh-CN" altLang="en-US" sz="2800" b="1">
              <a:cs typeface="+mn-ea"/>
              <a:sym typeface="+mn-lt"/>
            </a:endParaRPr>
          </a:p>
        </p:txBody>
      </p:sp>
      <p:sp>
        <p:nvSpPr>
          <p:cNvPr id="32" name="椭圆 31"/>
          <p:cNvSpPr/>
          <p:nvPr/>
        </p:nvSpPr>
        <p:spPr>
          <a:xfrm>
            <a:off x="6709817" y="4991680"/>
            <a:ext cx="450921" cy="450921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>
                <a:cs typeface="+mn-ea"/>
                <a:sym typeface="+mn-lt"/>
              </a:rPr>
              <a:t>2</a:t>
            </a:r>
            <a:endParaRPr lang="zh-CN" altLang="en-US" sz="2800" b="1">
              <a:cs typeface="+mn-ea"/>
              <a:sym typeface="+mn-lt"/>
            </a:endParaRPr>
          </a:p>
        </p:txBody>
      </p:sp>
      <p:sp>
        <p:nvSpPr>
          <p:cNvPr id="33" name="矩形 32"/>
          <p:cNvSpPr/>
          <p:nvPr/>
        </p:nvSpPr>
        <p:spPr>
          <a:xfrm>
            <a:off x="995980" y="2463855"/>
            <a:ext cx="4419399" cy="72449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 sz="1100">
                <a:cs typeface="+mn-ea"/>
                <a:sym typeface="+mn-lt"/>
              </a:rPr>
              <a:t>点击输入您的内容，或者通过复制您的文本后，再此框中选择粘贴。请言简意赅，简单说明即可</a:t>
            </a:r>
            <a:endParaRPr lang="en-US" altLang="zh-CN" sz="1100">
              <a:cs typeface="+mn-ea"/>
              <a:sym typeface="+mn-lt"/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7353573" y="1253080"/>
            <a:ext cx="4419399" cy="72449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 sz="1100">
                <a:cs typeface="+mn-ea"/>
                <a:sym typeface="+mn-lt"/>
              </a:rPr>
              <a:t>点击输入您的内容，或者通过复制您的文本后，再此框中选择粘贴。请言简意赅，简单说明即可</a:t>
            </a:r>
            <a:endParaRPr lang="en-US" altLang="zh-CN" sz="1100">
              <a:cs typeface="+mn-ea"/>
              <a:sym typeface="+mn-lt"/>
            </a:endParaRPr>
          </a:p>
        </p:txBody>
      </p:sp>
      <p:sp>
        <p:nvSpPr>
          <p:cNvPr id="35" name="矩形 34"/>
          <p:cNvSpPr/>
          <p:nvPr/>
        </p:nvSpPr>
        <p:spPr>
          <a:xfrm>
            <a:off x="7353572" y="2392831"/>
            <a:ext cx="4419399" cy="72449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 sz="1100">
                <a:cs typeface="+mn-ea"/>
                <a:sym typeface="+mn-lt"/>
              </a:rPr>
              <a:t>点击输入您的内容，或者通过复制您的文本后，再此框中选择粘贴。请言简意赅，简单说明即可</a:t>
            </a:r>
            <a:endParaRPr lang="en-US" altLang="zh-CN" sz="1100">
              <a:cs typeface="+mn-ea"/>
              <a:sym typeface="+mn-lt"/>
            </a:endParaRPr>
          </a:p>
        </p:txBody>
      </p:sp>
      <p:sp>
        <p:nvSpPr>
          <p:cNvPr id="36" name="矩形 35"/>
          <p:cNvSpPr/>
          <p:nvPr/>
        </p:nvSpPr>
        <p:spPr>
          <a:xfrm>
            <a:off x="7353573" y="3616433"/>
            <a:ext cx="4419399" cy="72449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 sz="1100">
                <a:cs typeface="+mn-ea"/>
                <a:sym typeface="+mn-lt"/>
              </a:rPr>
              <a:t>点击输入您的内容，或者通过复制您的文本后，再此框中选择粘贴。请言简意赅，简单说明即可</a:t>
            </a:r>
            <a:endParaRPr lang="en-US" altLang="zh-CN" sz="1100">
              <a:cs typeface="+mn-ea"/>
              <a:sym typeface="+mn-lt"/>
            </a:endParaRPr>
          </a:p>
        </p:txBody>
      </p:sp>
      <p:sp>
        <p:nvSpPr>
          <p:cNvPr id="37" name="矩形 36"/>
          <p:cNvSpPr/>
          <p:nvPr/>
        </p:nvSpPr>
        <p:spPr>
          <a:xfrm>
            <a:off x="7353572" y="4756184"/>
            <a:ext cx="4419399" cy="72449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 sz="1100">
                <a:cs typeface="+mn-ea"/>
                <a:sym typeface="+mn-lt"/>
              </a:rPr>
              <a:t>点击输入您的内容，或者通过复制您的文本后，再此框中选择粘贴。请言简意赅，简单说明即可</a:t>
            </a:r>
            <a:endParaRPr lang="en-US" altLang="zh-CN" sz="1100">
              <a:cs typeface="+mn-ea"/>
              <a:sym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98271049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7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Graphic spid="29" grpId="0">
        <p:bldAsOne/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7" name="Straight Connector 12"/>
          <p:cNvCxnSpPr/>
          <p:nvPr/>
        </p:nvCxnSpPr>
        <p:spPr>
          <a:xfrm flipH="1">
            <a:off x="11274124" y="625542"/>
            <a:ext cx="0" cy="719329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Freeform 195"/>
          <p:cNvSpPr/>
          <p:nvPr/>
        </p:nvSpPr>
        <p:spPr bwMode="auto">
          <a:xfrm flipH="1">
            <a:off x="1908901" y="1947539"/>
            <a:ext cx="2505183" cy="400635"/>
          </a:xfrm>
          <a:custGeom>
            <a:cxnLst>
              <a:cxn ang="0">
                <a:pos x="5" y="158"/>
              </a:cxn>
              <a:cxn ang="0">
                <a:pos x="0" y="153"/>
              </a:cxn>
              <a:cxn ang="0">
                <a:pos x="151" y="0"/>
              </a:cxn>
              <a:cxn ang="0">
                <a:pos x="1061" y="0"/>
              </a:cxn>
              <a:cxn ang="0">
                <a:pos x="1061" y="9"/>
              </a:cxn>
              <a:cxn ang="0">
                <a:pos x="156" y="9"/>
              </a:cxn>
              <a:cxn ang="0">
                <a:pos x="5" y="158"/>
              </a:cxn>
            </a:cxnLst>
            <a:rect l="0" t="0" r="r" b="b"/>
            <a:pathLst>
              <a:path w="1061" h="158">
                <a:moveTo>
                  <a:pt x="5" y="158"/>
                </a:moveTo>
                <a:lnTo>
                  <a:pt x="0" y="153"/>
                </a:lnTo>
                <a:lnTo>
                  <a:pt x="151" y="0"/>
                </a:lnTo>
                <a:lnTo>
                  <a:pt x="1061" y="0"/>
                </a:lnTo>
                <a:lnTo>
                  <a:pt x="1061" y="9"/>
                </a:lnTo>
                <a:lnTo>
                  <a:pt x="156" y="9"/>
                </a:lnTo>
                <a:lnTo>
                  <a:pt x="5" y="158"/>
                </a:lnTo>
                <a:close/>
              </a:path>
            </a:pathLst>
          </a:custGeom>
          <a:solidFill>
            <a:schemeClr val="accent1"/>
          </a:solidFill>
          <a:ln w="6350">
            <a:solidFill>
              <a:schemeClr val="accent1"/>
            </a:solidFill>
            <a:round/>
          </a:ln>
        </p:spPr>
        <p:txBody>
          <a:bodyPr vert="horz" wrap="square" lIns="91412" tIns="45706" rIns="91412" bIns="45706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8565"/>
            <a:endParaRPr lang="zh-CN" altLang="en-US" sz="2000">
              <a:solidFill>
                <a:prstClr val="black">
                  <a:lumMod val="75000"/>
                  <a:lumOff val="25000"/>
                </a:prstClr>
              </a:solidFill>
              <a:cs typeface="+mn-ea"/>
              <a:sym typeface="+mn-lt"/>
            </a:endParaRPr>
          </a:p>
        </p:txBody>
      </p:sp>
      <p:grpSp>
        <p:nvGrpSpPr>
          <p:cNvPr id="2" name="组合 8"/>
          <p:cNvGrpSpPr/>
          <p:nvPr/>
        </p:nvGrpSpPr>
        <p:grpSpPr>
          <a:xfrm>
            <a:off x="4429539" y="2183731"/>
            <a:ext cx="2406437" cy="1591671"/>
            <a:chOff x="3286022" y="2159698"/>
            <a:chExt cx="2407180" cy="1591671"/>
          </a:xfrm>
          <a:solidFill>
            <a:schemeClr val="accent1"/>
          </a:solidFill>
        </p:grpSpPr>
        <p:grpSp>
          <p:nvGrpSpPr>
            <p:cNvPr id="3" name="组合 9"/>
            <p:cNvGrpSpPr/>
            <p:nvPr/>
          </p:nvGrpSpPr>
          <p:grpSpPr>
            <a:xfrm>
              <a:off x="3472842" y="2159698"/>
              <a:ext cx="2220360" cy="1591671"/>
              <a:chOff x="3472842" y="2159698"/>
              <a:chExt cx="2220360" cy="1591671"/>
            </a:xfrm>
            <a:grpFill/>
          </p:grpSpPr>
          <p:sp>
            <p:nvSpPr>
              <p:cNvPr id="12" name="Freeform 15"/>
              <p:cNvSpPr/>
              <p:nvPr/>
            </p:nvSpPr>
            <p:spPr bwMode="auto">
              <a:xfrm>
                <a:off x="3472842" y="2159698"/>
                <a:ext cx="2220360" cy="1591671"/>
              </a:xfrm>
              <a:custGeom>
                <a:gdLst>
                  <a:gd name="T0" fmla="*/ 779 w 779"/>
                  <a:gd name="T1" fmla="*/ 314 h 558"/>
                  <a:gd name="T2" fmla="*/ 700 w 779"/>
                  <a:gd name="T3" fmla="*/ 401 h 558"/>
                  <a:gd name="T4" fmla="*/ 528 w 779"/>
                  <a:gd name="T5" fmla="*/ 513 h 558"/>
                  <a:gd name="T6" fmla="*/ 299 w 779"/>
                  <a:gd name="T7" fmla="*/ 548 h 558"/>
                  <a:gd name="T8" fmla="*/ 97 w 779"/>
                  <a:gd name="T9" fmla="*/ 449 h 558"/>
                  <a:gd name="T10" fmla="*/ 89 w 779"/>
                  <a:gd name="T11" fmla="*/ 441 h 558"/>
                  <a:gd name="T12" fmla="*/ 18 w 779"/>
                  <a:gd name="T13" fmla="*/ 313 h 558"/>
                  <a:gd name="T14" fmla="*/ 4 w 779"/>
                  <a:gd name="T15" fmla="*/ 176 h 558"/>
                  <a:gd name="T16" fmla="*/ 36 w 779"/>
                  <a:gd name="T17" fmla="*/ 67 h 558"/>
                  <a:gd name="T18" fmla="*/ 95 w 779"/>
                  <a:gd name="T19" fmla="*/ 10 h 558"/>
                  <a:gd name="T20" fmla="*/ 163 w 779"/>
                  <a:gd name="T21" fmla="*/ 5 h 558"/>
                  <a:gd name="T22" fmla="*/ 227 w 779"/>
                  <a:gd name="T23" fmla="*/ 31 h 558"/>
                  <a:gd name="T24" fmla="*/ 287 w 779"/>
                  <a:gd name="T25" fmla="*/ 72 h 558"/>
                  <a:gd name="T26" fmla="*/ 341 w 779"/>
                  <a:gd name="T27" fmla="*/ 121 h 558"/>
                  <a:gd name="T28" fmla="*/ 344 w 779"/>
                  <a:gd name="T29" fmla="*/ 126 h 558"/>
                  <a:gd name="T30" fmla="*/ 431 w 779"/>
                  <a:gd name="T31" fmla="*/ 219 h 558"/>
                  <a:gd name="T32" fmla="*/ 551 w 779"/>
                  <a:gd name="T33" fmla="*/ 296 h 558"/>
                  <a:gd name="T34" fmla="*/ 687 w 779"/>
                  <a:gd name="T35" fmla="*/ 323 h 558"/>
                  <a:gd name="T36" fmla="*/ 779 w 779"/>
                  <a:gd name="T37" fmla="*/ 314 h 5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779" h="558">
                    <a:moveTo>
                      <a:pt x="779" y="314"/>
                    </a:moveTo>
                    <a:cubicBezTo>
                      <a:pt x="768" y="328"/>
                      <a:pt x="742" y="362"/>
                      <a:pt x="700" y="401"/>
                    </a:cubicBezTo>
                    <a:cubicBezTo>
                      <a:pt x="658" y="440"/>
                      <a:pt x="599" y="484"/>
                      <a:pt x="528" y="513"/>
                    </a:cubicBezTo>
                    <a:cubicBezTo>
                      <a:pt x="458" y="543"/>
                      <a:pt x="376" y="558"/>
                      <a:pt x="299" y="548"/>
                    </a:cubicBezTo>
                    <a:cubicBezTo>
                      <a:pt x="221" y="538"/>
                      <a:pt x="148" y="502"/>
                      <a:pt x="97" y="449"/>
                    </a:cubicBezTo>
                    <a:cubicBezTo>
                      <a:pt x="94" y="446"/>
                      <a:pt x="91" y="444"/>
                      <a:pt x="89" y="441"/>
                    </a:cubicBezTo>
                    <a:cubicBezTo>
                      <a:pt x="56" y="404"/>
                      <a:pt x="32" y="359"/>
                      <a:pt x="18" y="313"/>
                    </a:cubicBezTo>
                    <a:cubicBezTo>
                      <a:pt x="4" y="266"/>
                      <a:pt x="0" y="218"/>
                      <a:pt x="4" y="176"/>
                    </a:cubicBezTo>
                    <a:cubicBezTo>
                      <a:pt x="8" y="133"/>
                      <a:pt x="20" y="95"/>
                      <a:pt x="36" y="67"/>
                    </a:cubicBezTo>
                    <a:cubicBezTo>
                      <a:pt x="52" y="39"/>
                      <a:pt x="72" y="20"/>
                      <a:pt x="95" y="10"/>
                    </a:cubicBezTo>
                    <a:cubicBezTo>
                      <a:pt x="118" y="0"/>
                      <a:pt x="141" y="0"/>
                      <a:pt x="163" y="5"/>
                    </a:cubicBezTo>
                    <a:cubicBezTo>
                      <a:pt x="185" y="10"/>
                      <a:pt x="207" y="20"/>
                      <a:pt x="227" y="31"/>
                    </a:cubicBezTo>
                    <a:cubicBezTo>
                      <a:pt x="248" y="43"/>
                      <a:pt x="268" y="57"/>
                      <a:pt x="287" y="72"/>
                    </a:cubicBezTo>
                    <a:cubicBezTo>
                      <a:pt x="306" y="86"/>
                      <a:pt x="324" y="103"/>
                      <a:pt x="341" y="121"/>
                    </a:cubicBezTo>
                    <a:cubicBezTo>
                      <a:pt x="342" y="123"/>
                      <a:pt x="343" y="124"/>
                      <a:pt x="344" y="126"/>
                    </a:cubicBezTo>
                    <a:cubicBezTo>
                      <a:pt x="370" y="153"/>
                      <a:pt x="397" y="188"/>
                      <a:pt x="431" y="219"/>
                    </a:cubicBezTo>
                    <a:cubicBezTo>
                      <a:pt x="464" y="250"/>
                      <a:pt x="505" y="278"/>
                      <a:pt x="551" y="296"/>
                    </a:cubicBezTo>
                    <a:cubicBezTo>
                      <a:pt x="596" y="315"/>
                      <a:pt x="645" y="323"/>
                      <a:pt x="687" y="323"/>
                    </a:cubicBezTo>
                    <a:cubicBezTo>
                      <a:pt x="730" y="324"/>
                      <a:pt x="765" y="316"/>
                      <a:pt x="779" y="31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12" tIns="45706" rIns="91412" bIns="45706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1218565"/>
                <a:endParaRPr lang="zh-CN" altLang="en-US" sz="1350">
                  <a:solidFill>
                    <a:prstClr val="black">
                      <a:lumMod val="75000"/>
                      <a:lumOff val="25000"/>
                    </a:prstClr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13" name="Freeform 26"/>
              <p:cNvSpPr>
                <a:spLocks noEditPoints="1"/>
              </p:cNvSpPr>
              <p:nvPr/>
            </p:nvSpPr>
            <p:spPr bwMode="auto">
              <a:xfrm>
                <a:off x="4085024" y="2495366"/>
                <a:ext cx="103177" cy="111431"/>
              </a:xfrm>
              <a:custGeom>
                <a:gdLst>
                  <a:gd name="T0" fmla="*/ 25 w 36"/>
                  <a:gd name="T1" fmla="*/ 0 h 39"/>
                  <a:gd name="T2" fmla="*/ 11 w 36"/>
                  <a:gd name="T3" fmla="*/ 0 h 39"/>
                  <a:gd name="T4" fmla="*/ 0 w 36"/>
                  <a:gd name="T5" fmla="*/ 11 h 39"/>
                  <a:gd name="T6" fmla="*/ 0 w 36"/>
                  <a:gd name="T7" fmla="*/ 28 h 39"/>
                  <a:gd name="T8" fmla="*/ 11 w 36"/>
                  <a:gd name="T9" fmla="*/ 39 h 39"/>
                  <a:gd name="T10" fmla="*/ 25 w 36"/>
                  <a:gd name="T11" fmla="*/ 39 h 39"/>
                  <a:gd name="T12" fmla="*/ 36 w 36"/>
                  <a:gd name="T13" fmla="*/ 28 h 39"/>
                  <a:gd name="T14" fmla="*/ 36 w 36"/>
                  <a:gd name="T15" fmla="*/ 11 h 39"/>
                  <a:gd name="T16" fmla="*/ 25 w 36"/>
                  <a:gd name="T17" fmla="*/ 0 h 39"/>
                  <a:gd name="T18" fmla="*/ 35 w 36"/>
                  <a:gd name="T19" fmla="*/ 27 h 39"/>
                  <a:gd name="T20" fmla="*/ 24 w 36"/>
                  <a:gd name="T21" fmla="*/ 37 h 39"/>
                  <a:gd name="T22" fmla="*/ 12 w 36"/>
                  <a:gd name="T23" fmla="*/ 37 h 39"/>
                  <a:gd name="T24" fmla="*/ 2 w 36"/>
                  <a:gd name="T25" fmla="*/ 27 h 39"/>
                  <a:gd name="T26" fmla="*/ 2 w 36"/>
                  <a:gd name="T27" fmla="*/ 12 h 39"/>
                  <a:gd name="T28" fmla="*/ 12 w 36"/>
                  <a:gd name="T29" fmla="*/ 2 h 39"/>
                  <a:gd name="T30" fmla="*/ 24 w 36"/>
                  <a:gd name="T31" fmla="*/ 2 h 39"/>
                  <a:gd name="T32" fmla="*/ 35 w 36"/>
                  <a:gd name="T33" fmla="*/ 12 h 39"/>
                  <a:gd name="T34" fmla="*/ 35 w 36"/>
                  <a:gd name="T35" fmla="*/ 27 h 3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36" h="39">
                    <a:moveTo>
                      <a:pt x="25" y="0"/>
                    </a:moveTo>
                    <a:cubicBezTo>
                      <a:pt x="11" y="0"/>
                      <a:pt x="11" y="0"/>
                      <a:pt x="11" y="0"/>
                    </a:cubicBezTo>
                    <a:cubicBezTo>
                      <a:pt x="5" y="0"/>
                      <a:pt x="0" y="5"/>
                      <a:pt x="0" y="11"/>
                    </a:cubicBezTo>
                    <a:cubicBezTo>
                      <a:pt x="0" y="28"/>
                      <a:pt x="0" y="28"/>
                      <a:pt x="0" y="28"/>
                    </a:cubicBezTo>
                    <a:cubicBezTo>
                      <a:pt x="0" y="34"/>
                      <a:pt x="5" y="39"/>
                      <a:pt x="11" y="39"/>
                    </a:cubicBezTo>
                    <a:cubicBezTo>
                      <a:pt x="25" y="39"/>
                      <a:pt x="25" y="39"/>
                      <a:pt x="25" y="39"/>
                    </a:cubicBezTo>
                    <a:cubicBezTo>
                      <a:pt x="31" y="39"/>
                      <a:pt x="36" y="34"/>
                      <a:pt x="36" y="28"/>
                    </a:cubicBezTo>
                    <a:cubicBezTo>
                      <a:pt x="36" y="11"/>
                      <a:pt x="36" y="11"/>
                      <a:pt x="36" y="11"/>
                    </a:cubicBezTo>
                    <a:cubicBezTo>
                      <a:pt x="36" y="5"/>
                      <a:pt x="31" y="0"/>
                      <a:pt x="25" y="0"/>
                    </a:cubicBezTo>
                    <a:close/>
                    <a:moveTo>
                      <a:pt x="35" y="27"/>
                    </a:moveTo>
                    <a:cubicBezTo>
                      <a:pt x="35" y="33"/>
                      <a:pt x="30" y="37"/>
                      <a:pt x="24" y="37"/>
                    </a:cubicBezTo>
                    <a:cubicBezTo>
                      <a:pt x="12" y="37"/>
                      <a:pt x="12" y="37"/>
                      <a:pt x="12" y="37"/>
                    </a:cubicBezTo>
                    <a:cubicBezTo>
                      <a:pt x="6" y="37"/>
                      <a:pt x="2" y="33"/>
                      <a:pt x="2" y="27"/>
                    </a:cubicBezTo>
                    <a:cubicBezTo>
                      <a:pt x="2" y="12"/>
                      <a:pt x="2" y="12"/>
                      <a:pt x="2" y="12"/>
                    </a:cubicBezTo>
                    <a:cubicBezTo>
                      <a:pt x="2" y="6"/>
                      <a:pt x="6" y="2"/>
                      <a:pt x="12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30" y="2"/>
                      <a:pt x="35" y="6"/>
                      <a:pt x="35" y="12"/>
                    </a:cubicBezTo>
                    <a:lnTo>
                      <a:pt x="35" y="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12" tIns="45706" rIns="91412" bIns="45706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1218565"/>
                <a:endParaRPr lang="zh-CN" altLang="en-US" sz="1350">
                  <a:solidFill>
                    <a:prstClr val="black">
                      <a:lumMod val="75000"/>
                      <a:lumOff val="25000"/>
                    </a:prstClr>
                  </a:solidFill>
                  <a:cs typeface="+mn-ea"/>
                  <a:sym typeface="+mn-lt"/>
                </a:endParaRPr>
              </a:p>
            </p:txBody>
          </p:sp>
        </p:grpSp>
        <p:sp>
          <p:nvSpPr>
            <p:cNvPr id="11" name="Oval 196"/>
            <p:cNvSpPr>
              <a:spLocks noChangeArrowheads="1"/>
            </p:cNvSpPr>
            <p:nvPr/>
          </p:nvSpPr>
          <p:spPr bwMode="auto">
            <a:xfrm rot="17758663" flipH="1">
              <a:off x="3296644" y="2202189"/>
              <a:ext cx="288700" cy="309943"/>
            </a:xfrm>
            <a:prstGeom prst="triangle">
              <a:avLst/>
            </a:prstGeom>
            <a:grpFill/>
            <a:ln w="9525">
              <a:noFill/>
              <a:round/>
            </a:ln>
          </p:spPr>
          <p:txBody>
            <a:bodyPr vert="horz" wrap="square" lIns="91412" tIns="45706" rIns="91412" bIns="45706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8565"/>
              <a:endParaRPr lang="zh-CN" altLang="en-US" sz="2000">
                <a:solidFill>
                  <a:prstClr val="black">
                    <a:lumMod val="75000"/>
                    <a:lumOff val="25000"/>
                  </a:prstClr>
                </a:solidFill>
                <a:cs typeface="+mn-ea"/>
                <a:sym typeface="+mn-lt"/>
              </a:endParaRPr>
            </a:p>
          </p:txBody>
        </p:sp>
      </p:grpSp>
      <p:sp>
        <p:nvSpPr>
          <p:cNvPr id="14" name="矩形 13"/>
          <p:cNvSpPr/>
          <p:nvPr/>
        </p:nvSpPr>
        <p:spPr>
          <a:xfrm>
            <a:off x="2398239" y="1489344"/>
            <a:ext cx="1409700" cy="583565"/>
          </a:xfrm>
          <a:prstGeom prst="rect">
            <a:avLst/>
          </a:prstGeom>
          <a:ln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defTabSz="1218565"/>
            <a:r>
              <a:rPr lang="zh-CN" altLang="en-US" sz="1600" b="1">
                <a:cs typeface="+mn-ea"/>
                <a:sym typeface="+mn-lt"/>
              </a:rPr>
              <a:t>点此编辑标题</a:t>
            </a:r>
            <a:endParaRPr lang="zh-CN" altLang="en-US" sz="1600" b="1">
              <a:solidFill>
                <a:schemeClr val="tx1"/>
              </a:solidFill>
              <a:cs typeface="+mn-ea"/>
              <a:sym typeface="+mn-lt"/>
            </a:endParaRPr>
          </a:p>
          <a:p>
            <a:pPr algn="r" defTabSz="1218565"/>
            <a:endParaRPr lang="en-US" altLang="zh-CN" sz="1600">
              <a:solidFill>
                <a:prstClr val="black">
                  <a:lumMod val="75000"/>
                  <a:lumOff val="25000"/>
                </a:prstClr>
              </a:solidFill>
              <a:cs typeface="+mn-ea"/>
              <a:sym typeface="+mn-lt"/>
            </a:endParaRPr>
          </a:p>
        </p:txBody>
      </p:sp>
      <p:sp>
        <p:nvSpPr>
          <p:cNvPr id="16" name="Freeform 195"/>
          <p:cNvSpPr/>
          <p:nvPr/>
        </p:nvSpPr>
        <p:spPr bwMode="auto">
          <a:xfrm flipH="1">
            <a:off x="1578649" y="3927146"/>
            <a:ext cx="2505183" cy="400635"/>
          </a:xfrm>
          <a:custGeom>
            <a:cxnLst>
              <a:cxn ang="0">
                <a:pos x="5" y="158"/>
              </a:cxn>
              <a:cxn ang="0">
                <a:pos x="0" y="153"/>
              </a:cxn>
              <a:cxn ang="0">
                <a:pos x="151" y="0"/>
              </a:cxn>
              <a:cxn ang="0">
                <a:pos x="1061" y="0"/>
              </a:cxn>
              <a:cxn ang="0">
                <a:pos x="1061" y="9"/>
              </a:cxn>
              <a:cxn ang="0">
                <a:pos x="156" y="9"/>
              </a:cxn>
              <a:cxn ang="0">
                <a:pos x="5" y="158"/>
              </a:cxn>
            </a:cxnLst>
            <a:rect l="0" t="0" r="r" b="b"/>
            <a:pathLst>
              <a:path w="1061" h="158">
                <a:moveTo>
                  <a:pt x="5" y="158"/>
                </a:moveTo>
                <a:lnTo>
                  <a:pt x="0" y="153"/>
                </a:lnTo>
                <a:lnTo>
                  <a:pt x="151" y="0"/>
                </a:lnTo>
                <a:lnTo>
                  <a:pt x="1061" y="0"/>
                </a:lnTo>
                <a:lnTo>
                  <a:pt x="1061" y="9"/>
                </a:lnTo>
                <a:lnTo>
                  <a:pt x="156" y="9"/>
                </a:lnTo>
                <a:lnTo>
                  <a:pt x="5" y="158"/>
                </a:lnTo>
                <a:close/>
              </a:path>
            </a:pathLst>
          </a:custGeom>
          <a:solidFill>
            <a:schemeClr val="accent2"/>
          </a:solidFill>
          <a:ln w="9525">
            <a:solidFill>
              <a:schemeClr val="accent2"/>
            </a:solidFill>
            <a:round/>
          </a:ln>
        </p:spPr>
        <p:txBody>
          <a:bodyPr vert="horz" wrap="square" lIns="91412" tIns="45706" rIns="91412" bIns="45706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8565"/>
            <a:endParaRPr lang="zh-CN" altLang="en-US" sz="2000">
              <a:solidFill>
                <a:prstClr val="black">
                  <a:lumMod val="75000"/>
                  <a:lumOff val="25000"/>
                </a:prstClr>
              </a:solidFill>
              <a:cs typeface="+mn-ea"/>
              <a:sym typeface="+mn-lt"/>
            </a:endParaRPr>
          </a:p>
        </p:txBody>
      </p:sp>
      <p:grpSp>
        <p:nvGrpSpPr>
          <p:cNvPr id="4" name="组合 16"/>
          <p:cNvGrpSpPr/>
          <p:nvPr/>
        </p:nvGrpSpPr>
        <p:grpSpPr>
          <a:xfrm>
            <a:off x="4250479" y="3757518"/>
            <a:ext cx="2739525" cy="1965859"/>
            <a:chOff x="3106909" y="3733485"/>
            <a:chExt cx="2740370" cy="1965858"/>
          </a:xfrm>
          <a:solidFill>
            <a:schemeClr val="accent2"/>
          </a:solidFill>
        </p:grpSpPr>
        <p:sp>
          <p:nvSpPr>
            <p:cNvPr id="18" name="Freeform 7"/>
            <p:cNvSpPr/>
            <p:nvPr/>
          </p:nvSpPr>
          <p:spPr bwMode="auto">
            <a:xfrm>
              <a:off x="3106909" y="3733485"/>
              <a:ext cx="2740370" cy="1965858"/>
            </a:xfrm>
            <a:custGeom>
              <a:gdLst>
                <a:gd name="T0" fmla="*/ 961 w 961"/>
                <a:gd name="T1" fmla="*/ 388 h 689"/>
                <a:gd name="T2" fmla="*/ 863 w 961"/>
                <a:gd name="T3" fmla="*/ 495 h 689"/>
                <a:gd name="T4" fmla="*/ 652 w 961"/>
                <a:gd name="T5" fmla="*/ 633 h 689"/>
                <a:gd name="T6" fmla="*/ 368 w 961"/>
                <a:gd name="T7" fmla="*/ 676 h 689"/>
                <a:gd name="T8" fmla="*/ 119 w 961"/>
                <a:gd name="T9" fmla="*/ 554 h 689"/>
                <a:gd name="T10" fmla="*/ 109 w 961"/>
                <a:gd name="T11" fmla="*/ 544 h 689"/>
                <a:gd name="T12" fmla="*/ 22 w 961"/>
                <a:gd name="T13" fmla="*/ 386 h 689"/>
                <a:gd name="T14" fmla="*/ 5 w 961"/>
                <a:gd name="T15" fmla="*/ 217 h 689"/>
                <a:gd name="T16" fmla="*/ 44 w 961"/>
                <a:gd name="T17" fmla="*/ 83 h 689"/>
                <a:gd name="T18" fmla="*/ 117 w 961"/>
                <a:gd name="T19" fmla="*/ 12 h 689"/>
                <a:gd name="T20" fmla="*/ 201 w 961"/>
                <a:gd name="T21" fmla="*/ 6 h 689"/>
                <a:gd name="T22" fmla="*/ 280 w 961"/>
                <a:gd name="T23" fmla="*/ 39 h 689"/>
                <a:gd name="T24" fmla="*/ 354 w 961"/>
                <a:gd name="T25" fmla="*/ 89 h 689"/>
                <a:gd name="T26" fmla="*/ 420 w 961"/>
                <a:gd name="T27" fmla="*/ 150 h 689"/>
                <a:gd name="T28" fmla="*/ 425 w 961"/>
                <a:gd name="T29" fmla="*/ 155 h 689"/>
                <a:gd name="T30" fmla="*/ 531 w 961"/>
                <a:gd name="T31" fmla="*/ 270 h 689"/>
                <a:gd name="T32" fmla="*/ 679 w 961"/>
                <a:gd name="T33" fmla="*/ 366 h 689"/>
                <a:gd name="T34" fmla="*/ 848 w 961"/>
                <a:gd name="T35" fmla="*/ 399 h 689"/>
                <a:gd name="T36" fmla="*/ 961 w 961"/>
                <a:gd name="T37" fmla="*/ 388 h 6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961" h="689">
                  <a:moveTo>
                    <a:pt x="961" y="388"/>
                  </a:moveTo>
                  <a:cubicBezTo>
                    <a:pt x="947" y="405"/>
                    <a:pt x="915" y="447"/>
                    <a:pt x="863" y="495"/>
                  </a:cubicBezTo>
                  <a:cubicBezTo>
                    <a:pt x="811" y="543"/>
                    <a:pt x="739" y="597"/>
                    <a:pt x="652" y="633"/>
                  </a:cubicBezTo>
                  <a:cubicBezTo>
                    <a:pt x="565" y="670"/>
                    <a:pt x="464" y="689"/>
                    <a:pt x="368" y="676"/>
                  </a:cubicBezTo>
                  <a:cubicBezTo>
                    <a:pt x="273" y="664"/>
                    <a:pt x="182" y="620"/>
                    <a:pt x="119" y="554"/>
                  </a:cubicBezTo>
                  <a:cubicBezTo>
                    <a:pt x="116" y="551"/>
                    <a:pt x="113" y="547"/>
                    <a:pt x="109" y="544"/>
                  </a:cubicBezTo>
                  <a:cubicBezTo>
                    <a:pt x="68" y="499"/>
                    <a:pt x="39" y="443"/>
                    <a:pt x="22" y="386"/>
                  </a:cubicBezTo>
                  <a:cubicBezTo>
                    <a:pt x="5" y="328"/>
                    <a:pt x="0" y="269"/>
                    <a:pt x="5" y="217"/>
                  </a:cubicBezTo>
                  <a:cubicBezTo>
                    <a:pt x="10" y="164"/>
                    <a:pt x="24" y="118"/>
                    <a:pt x="44" y="83"/>
                  </a:cubicBezTo>
                  <a:cubicBezTo>
                    <a:pt x="64" y="48"/>
                    <a:pt x="89" y="25"/>
                    <a:pt x="117" y="12"/>
                  </a:cubicBezTo>
                  <a:cubicBezTo>
                    <a:pt x="145" y="0"/>
                    <a:pt x="173" y="0"/>
                    <a:pt x="201" y="6"/>
                  </a:cubicBezTo>
                  <a:cubicBezTo>
                    <a:pt x="228" y="12"/>
                    <a:pt x="255" y="24"/>
                    <a:pt x="280" y="39"/>
                  </a:cubicBezTo>
                  <a:cubicBezTo>
                    <a:pt x="306" y="53"/>
                    <a:pt x="331" y="70"/>
                    <a:pt x="354" y="89"/>
                  </a:cubicBezTo>
                  <a:cubicBezTo>
                    <a:pt x="377" y="107"/>
                    <a:pt x="399" y="127"/>
                    <a:pt x="420" y="150"/>
                  </a:cubicBezTo>
                  <a:cubicBezTo>
                    <a:pt x="422" y="152"/>
                    <a:pt x="423" y="154"/>
                    <a:pt x="425" y="155"/>
                  </a:cubicBezTo>
                  <a:cubicBezTo>
                    <a:pt x="457" y="189"/>
                    <a:pt x="489" y="232"/>
                    <a:pt x="531" y="270"/>
                  </a:cubicBezTo>
                  <a:cubicBezTo>
                    <a:pt x="572" y="309"/>
                    <a:pt x="623" y="343"/>
                    <a:pt x="679" y="366"/>
                  </a:cubicBezTo>
                  <a:cubicBezTo>
                    <a:pt x="735" y="388"/>
                    <a:pt x="796" y="399"/>
                    <a:pt x="848" y="399"/>
                  </a:cubicBezTo>
                  <a:cubicBezTo>
                    <a:pt x="900" y="400"/>
                    <a:pt x="943" y="390"/>
                    <a:pt x="961" y="38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12" tIns="45706" rIns="91412" bIns="45706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8565"/>
              <a:endParaRPr lang="zh-CN" altLang="en-US" sz="1350">
                <a:solidFill>
                  <a:prstClr val="black">
                    <a:lumMod val="75000"/>
                    <a:lumOff val="25000"/>
                  </a:prstClr>
                </a:solidFill>
                <a:cs typeface="+mn-ea"/>
                <a:sym typeface="+mn-lt"/>
              </a:endParaRPr>
            </a:p>
          </p:txBody>
        </p:sp>
        <p:sp>
          <p:nvSpPr>
            <p:cNvPr id="19" name="Freeform 23"/>
            <p:cNvSpPr/>
            <p:nvPr/>
          </p:nvSpPr>
          <p:spPr bwMode="auto">
            <a:xfrm>
              <a:off x="3675069" y="4055396"/>
              <a:ext cx="127939" cy="129314"/>
            </a:xfrm>
            <a:custGeom>
              <a:gdLst>
                <a:gd name="T0" fmla="*/ 11 w 45"/>
                <a:gd name="T1" fmla="*/ 42 h 45"/>
                <a:gd name="T2" fmla="*/ 8 w 45"/>
                <a:gd name="T3" fmla="*/ 45 h 45"/>
                <a:gd name="T4" fmla="*/ 37 w 45"/>
                <a:gd name="T5" fmla="*/ 45 h 45"/>
                <a:gd name="T6" fmla="*/ 33 w 45"/>
                <a:gd name="T7" fmla="*/ 42 h 45"/>
                <a:gd name="T8" fmla="*/ 45 w 45"/>
                <a:gd name="T9" fmla="*/ 22 h 45"/>
                <a:gd name="T10" fmla="*/ 22 w 45"/>
                <a:gd name="T11" fmla="*/ 0 h 45"/>
                <a:gd name="T12" fmla="*/ 0 w 45"/>
                <a:gd name="T13" fmla="*/ 22 h 45"/>
                <a:gd name="T14" fmla="*/ 11 w 45"/>
                <a:gd name="T15" fmla="*/ 42 h 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5" h="45">
                  <a:moveTo>
                    <a:pt x="11" y="42"/>
                  </a:moveTo>
                  <a:cubicBezTo>
                    <a:pt x="10" y="42"/>
                    <a:pt x="9" y="43"/>
                    <a:pt x="8" y="45"/>
                  </a:cubicBezTo>
                  <a:cubicBezTo>
                    <a:pt x="37" y="45"/>
                    <a:pt x="37" y="45"/>
                    <a:pt x="37" y="45"/>
                  </a:cubicBezTo>
                  <a:cubicBezTo>
                    <a:pt x="36" y="43"/>
                    <a:pt x="34" y="42"/>
                    <a:pt x="33" y="42"/>
                  </a:cubicBezTo>
                  <a:cubicBezTo>
                    <a:pt x="40" y="38"/>
                    <a:pt x="45" y="30"/>
                    <a:pt x="45" y="22"/>
                  </a:cubicBezTo>
                  <a:cubicBezTo>
                    <a:pt x="45" y="10"/>
                    <a:pt x="35" y="0"/>
                    <a:pt x="22" y="0"/>
                  </a:cubicBezTo>
                  <a:cubicBezTo>
                    <a:pt x="10" y="0"/>
                    <a:pt x="0" y="10"/>
                    <a:pt x="0" y="22"/>
                  </a:cubicBezTo>
                  <a:cubicBezTo>
                    <a:pt x="0" y="30"/>
                    <a:pt x="4" y="38"/>
                    <a:pt x="11" y="4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12" tIns="45706" rIns="91412" bIns="45706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8565"/>
              <a:endParaRPr lang="zh-CN" altLang="en-US" sz="1350">
                <a:solidFill>
                  <a:prstClr val="black">
                    <a:lumMod val="75000"/>
                    <a:lumOff val="25000"/>
                  </a:prstClr>
                </a:solidFill>
                <a:cs typeface="+mn-ea"/>
                <a:sym typeface="+mn-lt"/>
              </a:endParaRPr>
            </a:p>
          </p:txBody>
        </p:sp>
      </p:grpSp>
      <p:sp>
        <p:nvSpPr>
          <p:cNvPr id="20" name="Oval 196"/>
          <p:cNvSpPr>
            <a:spLocks noChangeArrowheads="1"/>
          </p:cNvSpPr>
          <p:nvPr/>
        </p:nvSpPr>
        <p:spPr bwMode="auto">
          <a:xfrm rot="16850328" flipH="1">
            <a:off x="4060954" y="4221802"/>
            <a:ext cx="235767" cy="253037"/>
          </a:xfrm>
          <a:prstGeom prst="triangle">
            <a:avLst/>
          </a:prstGeom>
          <a:solidFill>
            <a:schemeClr val="accent2"/>
          </a:solidFill>
          <a:ln w="9525">
            <a:noFill/>
            <a:round/>
          </a:ln>
        </p:spPr>
        <p:txBody>
          <a:bodyPr vert="horz" wrap="square" lIns="91412" tIns="45706" rIns="91412" bIns="45706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8565"/>
            <a:endParaRPr lang="zh-CN" altLang="en-US" sz="2000">
              <a:solidFill>
                <a:prstClr val="black">
                  <a:lumMod val="75000"/>
                  <a:lumOff val="25000"/>
                </a:prstClr>
              </a:solidFill>
              <a:cs typeface="+mn-ea"/>
              <a:sym typeface="+mn-lt"/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2172247" y="3495564"/>
            <a:ext cx="1409700" cy="337185"/>
          </a:xfrm>
          <a:prstGeom prst="rect">
            <a:avLst/>
          </a:prstGeom>
          <a:ln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defTabSz="1218565"/>
            <a:r>
              <a:rPr lang="zh-CN" altLang="en-US" sz="1600" b="1">
                <a:cs typeface="+mn-ea"/>
                <a:sym typeface="+mn-lt"/>
              </a:rPr>
              <a:t>点此编辑标题</a:t>
            </a:r>
            <a:endParaRPr lang="en-US" altLang="zh-CN" sz="1600">
              <a:solidFill>
                <a:prstClr val="black">
                  <a:lumMod val="75000"/>
                  <a:lumOff val="25000"/>
                </a:prstClr>
              </a:solidFill>
              <a:cs typeface="+mn-ea"/>
              <a:sym typeface="+mn-lt"/>
            </a:endParaRPr>
          </a:p>
        </p:txBody>
      </p:sp>
      <p:sp>
        <p:nvSpPr>
          <p:cNvPr id="23" name="Freeform 195"/>
          <p:cNvSpPr/>
          <p:nvPr/>
        </p:nvSpPr>
        <p:spPr bwMode="auto">
          <a:xfrm flipV="1">
            <a:off x="8123486" y="3495566"/>
            <a:ext cx="2622487" cy="304675"/>
          </a:xfrm>
          <a:custGeom>
            <a:cxnLst>
              <a:cxn ang="0">
                <a:pos x="5" y="158"/>
              </a:cxn>
              <a:cxn ang="0">
                <a:pos x="0" y="153"/>
              </a:cxn>
              <a:cxn ang="0">
                <a:pos x="151" y="0"/>
              </a:cxn>
              <a:cxn ang="0">
                <a:pos x="1061" y="0"/>
              </a:cxn>
              <a:cxn ang="0">
                <a:pos x="1061" y="9"/>
              </a:cxn>
              <a:cxn ang="0">
                <a:pos x="156" y="9"/>
              </a:cxn>
              <a:cxn ang="0">
                <a:pos x="5" y="158"/>
              </a:cxn>
            </a:cxnLst>
            <a:rect l="0" t="0" r="r" b="b"/>
            <a:pathLst>
              <a:path w="1061" h="158">
                <a:moveTo>
                  <a:pt x="5" y="158"/>
                </a:moveTo>
                <a:lnTo>
                  <a:pt x="0" y="153"/>
                </a:lnTo>
                <a:lnTo>
                  <a:pt x="151" y="0"/>
                </a:lnTo>
                <a:lnTo>
                  <a:pt x="1061" y="0"/>
                </a:lnTo>
                <a:lnTo>
                  <a:pt x="1061" y="9"/>
                </a:lnTo>
                <a:lnTo>
                  <a:pt x="156" y="9"/>
                </a:lnTo>
                <a:lnTo>
                  <a:pt x="5" y="158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>
            <a:solidFill>
              <a:schemeClr val="accent4"/>
            </a:solidFill>
            <a:round/>
          </a:ln>
        </p:spPr>
        <p:txBody>
          <a:bodyPr vert="horz" wrap="square" lIns="91412" tIns="45706" rIns="91412" bIns="45706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8565"/>
            <a:endParaRPr lang="zh-CN" altLang="en-US" sz="2000">
              <a:solidFill>
                <a:prstClr val="black">
                  <a:lumMod val="75000"/>
                  <a:lumOff val="25000"/>
                </a:prstClr>
              </a:solidFill>
              <a:cs typeface="+mn-ea"/>
              <a:sym typeface="+mn-lt"/>
            </a:endParaRPr>
          </a:p>
        </p:txBody>
      </p:sp>
      <p:grpSp>
        <p:nvGrpSpPr>
          <p:cNvPr id="9" name="组合 23"/>
          <p:cNvGrpSpPr/>
          <p:nvPr/>
        </p:nvGrpSpPr>
        <p:grpSpPr>
          <a:xfrm>
            <a:off x="5504721" y="2970625"/>
            <a:ext cx="2665725" cy="1705854"/>
            <a:chOff x="4361535" y="2946589"/>
            <a:chExt cx="2666548" cy="1705852"/>
          </a:xfrm>
          <a:solidFill>
            <a:schemeClr val="accent4"/>
          </a:solidFill>
        </p:grpSpPr>
        <p:sp>
          <p:nvSpPr>
            <p:cNvPr id="25" name="Freeform 11"/>
            <p:cNvSpPr/>
            <p:nvPr/>
          </p:nvSpPr>
          <p:spPr bwMode="auto">
            <a:xfrm>
              <a:off x="4361535" y="2946589"/>
              <a:ext cx="2378565" cy="1705852"/>
            </a:xfrm>
            <a:custGeom>
              <a:gdLst>
                <a:gd name="T0" fmla="*/ 0 w 834"/>
                <a:gd name="T1" fmla="*/ 336 h 598"/>
                <a:gd name="T2" fmla="*/ 85 w 834"/>
                <a:gd name="T3" fmla="*/ 430 h 598"/>
                <a:gd name="T4" fmla="*/ 269 w 834"/>
                <a:gd name="T5" fmla="*/ 550 h 598"/>
                <a:gd name="T6" fmla="*/ 514 w 834"/>
                <a:gd name="T7" fmla="*/ 587 h 598"/>
                <a:gd name="T8" fmla="*/ 731 w 834"/>
                <a:gd name="T9" fmla="*/ 481 h 598"/>
                <a:gd name="T10" fmla="*/ 739 w 834"/>
                <a:gd name="T11" fmla="*/ 472 h 598"/>
                <a:gd name="T12" fmla="*/ 815 w 834"/>
                <a:gd name="T13" fmla="*/ 335 h 598"/>
                <a:gd name="T14" fmla="*/ 829 w 834"/>
                <a:gd name="T15" fmla="*/ 188 h 598"/>
                <a:gd name="T16" fmla="*/ 796 w 834"/>
                <a:gd name="T17" fmla="*/ 72 h 598"/>
                <a:gd name="T18" fmla="*/ 732 w 834"/>
                <a:gd name="T19" fmla="*/ 11 h 598"/>
                <a:gd name="T20" fmla="*/ 660 w 834"/>
                <a:gd name="T21" fmla="*/ 6 h 598"/>
                <a:gd name="T22" fmla="*/ 590 w 834"/>
                <a:gd name="T23" fmla="*/ 34 h 598"/>
                <a:gd name="T24" fmla="*/ 527 w 834"/>
                <a:gd name="T25" fmla="*/ 77 h 598"/>
                <a:gd name="T26" fmla="*/ 469 w 834"/>
                <a:gd name="T27" fmla="*/ 130 h 598"/>
                <a:gd name="T28" fmla="*/ 465 w 834"/>
                <a:gd name="T29" fmla="*/ 135 h 598"/>
                <a:gd name="T30" fmla="*/ 373 w 834"/>
                <a:gd name="T31" fmla="*/ 235 h 598"/>
                <a:gd name="T32" fmla="*/ 244 w 834"/>
                <a:gd name="T33" fmla="*/ 317 h 598"/>
                <a:gd name="T34" fmla="*/ 98 w 834"/>
                <a:gd name="T35" fmla="*/ 346 h 598"/>
                <a:gd name="T36" fmla="*/ 0 w 834"/>
                <a:gd name="T37" fmla="*/ 336 h 5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834" h="598">
                  <a:moveTo>
                    <a:pt x="0" y="336"/>
                  </a:moveTo>
                  <a:cubicBezTo>
                    <a:pt x="12" y="352"/>
                    <a:pt x="40" y="388"/>
                    <a:pt x="85" y="430"/>
                  </a:cubicBezTo>
                  <a:cubicBezTo>
                    <a:pt x="130" y="471"/>
                    <a:pt x="193" y="518"/>
                    <a:pt x="269" y="550"/>
                  </a:cubicBezTo>
                  <a:cubicBezTo>
                    <a:pt x="343" y="581"/>
                    <a:pt x="431" y="598"/>
                    <a:pt x="514" y="587"/>
                  </a:cubicBezTo>
                  <a:cubicBezTo>
                    <a:pt x="597" y="576"/>
                    <a:pt x="675" y="538"/>
                    <a:pt x="731" y="481"/>
                  </a:cubicBezTo>
                  <a:cubicBezTo>
                    <a:pt x="733" y="478"/>
                    <a:pt x="736" y="475"/>
                    <a:pt x="739" y="472"/>
                  </a:cubicBezTo>
                  <a:cubicBezTo>
                    <a:pt x="774" y="433"/>
                    <a:pt x="800" y="385"/>
                    <a:pt x="815" y="335"/>
                  </a:cubicBezTo>
                  <a:cubicBezTo>
                    <a:pt x="829" y="285"/>
                    <a:pt x="834" y="234"/>
                    <a:pt x="829" y="188"/>
                  </a:cubicBezTo>
                  <a:cubicBezTo>
                    <a:pt x="825" y="143"/>
                    <a:pt x="813" y="103"/>
                    <a:pt x="796" y="72"/>
                  </a:cubicBezTo>
                  <a:cubicBezTo>
                    <a:pt x="778" y="42"/>
                    <a:pt x="756" y="22"/>
                    <a:pt x="732" y="11"/>
                  </a:cubicBezTo>
                  <a:cubicBezTo>
                    <a:pt x="708" y="0"/>
                    <a:pt x="683" y="1"/>
                    <a:pt x="660" y="6"/>
                  </a:cubicBezTo>
                  <a:cubicBezTo>
                    <a:pt x="636" y="11"/>
                    <a:pt x="613" y="22"/>
                    <a:pt x="590" y="34"/>
                  </a:cubicBezTo>
                  <a:cubicBezTo>
                    <a:pt x="568" y="47"/>
                    <a:pt x="547" y="61"/>
                    <a:pt x="527" y="77"/>
                  </a:cubicBezTo>
                  <a:cubicBezTo>
                    <a:pt x="507" y="93"/>
                    <a:pt x="487" y="110"/>
                    <a:pt x="469" y="130"/>
                  </a:cubicBezTo>
                  <a:cubicBezTo>
                    <a:pt x="468" y="132"/>
                    <a:pt x="467" y="134"/>
                    <a:pt x="465" y="135"/>
                  </a:cubicBezTo>
                  <a:cubicBezTo>
                    <a:pt x="438" y="165"/>
                    <a:pt x="410" y="201"/>
                    <a:pt x="373" y="235"/>
                  </a:cubicBezTo>
                  <a:cubicBezTo>
                    <a:pt x="337" y="268"/>
                    <a:pt x="293" y="298"/>
                    <a:pt x="244" y="317"/>
                  </a:cubicBezTo>
                  <a:cubicBezTo>
                    <a:pt x="196" y="337"/>
                    <a:pt x="144" y="346"/>
                    <a:pt x="98" y="346"/>
                  </a:cubicBezTo>
                  <a:cubicBezTo>
                    <a:pt x="53" y="347"/>
                    <a:pt x="16" y="338"/>
                    <a:pt x="0" y="33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12" tIns="45706" rIns="91412" bIns="45706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8565"/>
              <a:endParaRPr lang="zh-CN" altLang="en-US" sz="1350">
                <a:solidFill>
                  <a:prstClr val="black">
                    <a:lumMod val="75000"/>
                    <a:lumOff val="25000"/>
                  </a:prstClr>
                </a:solidFill>
                <a:cs typeface="+mn-ea"/>
                <a:sym typeface="+mn-lt"/>
              </a:endParaRPr>
            </a:p>
          </p:txBody>
        </p:sp>
        <p:sp>
          <p:nvSpPr>
            <p:cNvPr id="26" name="Oval 196"/>
            <p:cNvSpPr>
              <a:spLocks noChangeArrowheads="1"/>
            </p:cNvSpPr>
            <p:nvPr/>
          </p:nvSpPr>
          <p:spPr bwMode="auto">
            <a:xfrm rot="5080281">
              <a:off x="6710719" y="3312850"/>
              <a:ext cx="317364" cy="317364"/>
            </a:xfrm>
            <a:prstGeom prst="triangle">
              <a:avLst/>
            </a:prstGeom>
            <a:grpFill/>
            <a:ln w="9525">
              <a:noFill/>
              <a:round/>
            </a:ln>
          </p:spPr>
          <p:txBody>
            <a:bodyPr vert="horz" wrap="square" lIns="91412" tIns="45706" rIns="91412" bIns="45706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8565"/>
              <a:endParaRPr lang="zh-CN" altLang="en-US" sz="2000">
                <a:solidFill>
                  <a:prstClr val="black">
                    <a:lumMod val="75000"/>
                    <a:lumOff val="25000"/>
                  </a:prstClr>
                </a:solidFill>
                <a:cs typeface="+mn-ea"/>
                <a:sym typeface="+mn-lt"/>
              </a:endParaRPr>
            </a:p>
          </p:txBody>
        </p:sp>
      </p:grpSp>
      <p:sp>
        <p:nvSpPr>
          <p:cNvPr id="27" name="矩形 26"/>
          <p:cNvSpPr/>
          <p:nvPr/>
        </p:nvSpPr>
        <p:spPr>
          <a:xfrm>
            <a:off x="8319861" y="3366850"/>
            <a:ext cx="1409700" cy="337185"/>
          </a:xfrm>
          <a:prstGeom prst="rect">
            <a:avLst/>
          </a:prstGeom>
          <a:ln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defTabSz="1218565"/>
            <a:r>
              <a:rPr lang="zh-CN" altLang="en-US" sz="1600" b="1">
                <a:cs typeface="+mn-ea"/>
                <a:sym typeface="+mn-lt"/>
              </a:rPr>
              <a:t>点此编辑标题</a:t>
            </a:r>
            <a:endParaRPr lang="en-US" altLang="zh-CN" sz="1600">
              <a:solidFill>
                <a:prstClr val="black">
                  <a:lumMod val="75000"/>
                  <a:lumOff val="25000"/>
                </a:prstClr>
              </a:solidFill>
              <a:cs typeface="+mn-ea"/>
              <a:sym typeface="+mn-lt"/>
            </a:endParaRPr>
          </a:p>
        </p:txBody>
      </p:sp>
      <p:sp>
        <p:nvSpPr>
          <p:cNvPr id="29" name="Freeform 195"/>
          <p:cNvSpPr/>
          <p:nvPr/>
        </p:nvSpPr>
        <p:spPr bwMode="auto">
          <a:xfrm>
            <a:off x="7725945" y="1399982"/>
            <a:ext cx="2689509" cy="400635"/>
          </a:xfrm>
          <a:custGeom>
            <a:cxnLst>
              <a:cxn ang="0">
                <a:pos x="5" y="158"/>
              </a:cxn>
              <a:cxn ang="0">
                <a:pos x="0" y="153"/>
              </a:cxn>
              <a:cxn ang="0">
                <a:pos x="151" y="0"/>
              </a:cxn>
              <a:cxn ang="0">
                <a:pos x="1061" y="0"/>
              </a:cxn>
              <a:cxn ang="0">
                <a:pos x="1061" y="9"/>
              </a:cxn>
              <a:cxn ang="0">
                <a:pos x="156" y="9"/>
              </a:cxn>
              <a:cxn ang="0">
                <a:pos x="5" y="158"/>
              </a:cxn>
            </a:cxnLst>
            <a:rect l="0" t="0" r="r" b="b"/>
            <a:pathLst>
              <a:path w="1061" h="158">
                <a:moveTo>
                  <a:pt x="5" y="158"/>
                </a:moveTo>
                <a:lnTo>
                  <a:pt x="0" y="153"/>
                </a:lnTo>
                <a:lnTo>
                  <a:pt x="151" y="0"/>
                </a:lnTo>
                <a:lnTo>
                  <a:pt x="1061" y="0"/>
                </a:lnTo>
                <a:lnTo>
                  <a:pt x="1061" y="9"/>
                </a:lnTo>
                <a:lnTo>
                  <a:pt x="156" y="9"/>
                </a:lnTo>
                <a:lnTo>
                  <a:pt x="5" y="158"/>
                </a:lnTo>
                <a:close/>
              </a:path>
            </a:pathLst>
          </a:custGeom>
          <a:solidFill>
            <a:schemeClr val="accent3">
              <a:alpha val="70000"/>
            </a:schemeClr>
          </a:solidFill>
          <a:ln w="9525">
            <a:solidFill>
              <a:schemeClr val="accent1"/>
            </a:solidFill>
            <a:round/>
          </a:ln>
        </p:spPr>
        <p:txBody>
          <a:bodyPr vert="horz" wrap="square" lIns="91412" tIns="45706" rIns="91412" bIns="45706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8565"/>
            <a:endParaRPr lang="zh-CN" altLang="en-US" sz="2000">
              <a:solidFill>
                <a:prstClr val="black">
                  <a:lumMod val="75000"/>
                  <a:lumOff val="25000"/>
                </a:prstClr>
              </a:solidFill>
              <a:cs typeface="+mn-ea"/>
              <a:sym typeface="+mn-lt"/>
            </a:endParaRPr>
          </a:p>
        </p:txBody>
      </p:sp>
      <p:grpSp>
        <p:nvGrpSpPr>
          <p:cNvPr id="10" name="组合 29"/>
          <p:cNvGrpSpPr/>
          <p:nvPr/>
        </p:nvGrpSpPr>
        <p:grpSpPr>
          <a:xfrm>
            <a:off x="5690378" y="1604566"/>
            <a:ext cx="2073579" cy="1331666"/>
            <a:chOff x="4547254" y="1580534"/>
            <a:chExt cx="2074218" cy="1331666"/>
          </a:xfrm>
          <a:solidFill>
            <a:schemeClr val="accent3"/>
          </a:solidFill>
        </p:grpSpPr>
        <p:sp>
          <p:nvSpPr>
            <p:cNvPr id="31" name="Freeform 19"/>
            <p:cNvSpPr/>
            <p:nvPr/>
          </p:nvSpPr>
          <p:spPr bwMode="auto">
            <a:xfrm>
              <a:off x="4547254" y="1580534"/>
              <a:ext cx="1857179" cy="1331666"/>
            </a:xfrm>
            <a:custGeom>
              <a:gdLst>
                <a:gd name="T0" fmla="*/ 0 w 651"/>
                <a:gd name="T1" fmla="*/ 263 h 467"/>
                <a:gd name="T2" fmla="*/ 66 w 651"/>
                <a:gd name="T3" fmla="*/ 336 h 467"/>
                <a:gd name="T4" fmla="*/ 209 w 651"/>
                <a:gd name="T5" fmla="*/ 430 h 467"/>
                <a:gd name="T6" fmla="*/ 401 w 651"/>
                <a:gd name="T7" fmla="*/ 459 h 467"/>
                <a:gd name="T8" fmla="*/ 570 w 651"/>
                <a:gd name="T9" fmla="*/ 376 h 467"/>
                <a:gd name="T10" fmla="*/ 577 w 651"/>
                <a:gd name="T11" fmla="*/ 369 h 467"/>
                <a:gd name="T12" fmla="*/ 636 w 651"/>
                <a:gd name="T13" fmla="*/ 262 h 467"/>
                <a:gd name="T14" fmla="*/ 648 w 651"/>
                <a:gd name="T15" fmla="*/ 147 h 467"/>
                <a:gd name="T16" fmla="*/ 621 w 651"/>
                <a:gd name="T17" fmla="*/ 57 h 467"/>
                <a:gd name="T18" fmla="*/ 572 w 651"/>
                <a:gd name="T19" fmla="*/ 9 h 467"/>
                <a:gd name="T20" fmla="*/ 515 w 651"/>
                <a:gd name="T21" fmla="*/ 5 h 467"/>
                <a:gd name="T22" fmla="*/ 461 w 651"/>
                <a:gd name="T23" fmla="*/ 27 h 467"/>
                <a:gd name="T24" fmla="*/ 411 w 651"/>
                <a:gd name="T25" fmla="*/ 60 h 467"/>
                <a:gd name="T26" fmla="*/ 366 w 651"/>
                <a:gd name="T27" fmla="*/ 102 h 467"/>
                <a:gd name="T28" fmla="*/ 363 w 651"/>
                <a:gd name="T29" fmla="*/ 106 h 467"/>
                <a:gd name="T30" fmla="*/ 291 w 651"/>
                <a:gd name="T31" fmla="*/ 183 h 467"/>
                <a:gd name="T32" fmla="*/ 191 w 651"/>
                <a:gd name="T33" fmla="*/ 248 h 467"/>
                <a:gd name="T34" fmla="*/ 76 w 651"/>
                <a:gd name="T35" fmla="*/ 271 h 467"/>
                <a:gd name="T36" fmla="*/ 0 w 651"/>
                <a:gd name="T37" fmla="*/ 263 h 46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651" h="467">
                  <a:moveTo>
                    <a:pt x="0" y="263"/>
                  </a:moveTo>
                  <a:cubicBezTo>
                    <a:pt x="9" y="275"/>
                    <a:pt x="31" y="303"/>
                    <a:pt x="66" y="336"/>
                  </a:cubicBezTo>
                  <a:cubicBezTo>
                    <a:pt x="101" y="368"/>
                    <a:pt x="150" y="405"/>
                    <a:pt x="209" y="430"/>
                  </a:cubicBezTo>
                  <a:cubicBezTo>
                    <a:pt x="268" y="455"/>
                    <a:pt x="336" y="467"/>
                    <a:pt x="401" y="459"/>
                  </a:cubicBezTo>
                  <a:cubicBezTo>
                    <a:pt x="466" y="450"/>
                    <a:pt x="527" y="421"/>
                    <a:pt x="570" y="376"/>
                  </a:cubicBezTo>
                  <a:cubicBezTo>
                    <a:pt x="573" y="374"/>
                    <a:pt x="575" y="371"/>
                    <a:pt x="577" y="369"/>
                  </a:cubicBezTo>
                  <a:cubicBezTo>
                    <a:pt x="605" y="339"/>
                    <a:pt x="625" y="301"/>
                    <a:pt x="636" y="262"/>
                  </a:cubicBezTo>
                  <a:cubicBezTo>
                    <a:pt x="648" y="223"/>
                    <a:pt x="651" y="183"/>
                    <a:pt x="648" y="147"/>
                  </a:cubicBezTo>
                  <a:cubicBezTo>
                    <a:pt x="644" y="112"/>
                    <a:pt x="635" y="80"/>
                    <a:pt x="621" y="57"/>
                  </a:cubicBezTo>
                  <a:cubicBezTo>
                    <a:pt x="608" y="33"/>
                    <a:pt x="591" y="17"/>
                    <a:pt x="572" y="9"/>
                  </a:cubicBezTo>
                  <a:cubicBezTo>
                    <a:pt x="553" y="0"/>
                    <a:pt x="534" y="0"/>
                    <a:pt x="515" y="5"/>
                  </a:cubicBezTo>
                  <a:cubicBezTo>
                    <a:pt x="496" y="9"/>
                    <a:pt x="478" y="17"/>
                    <a:pt x="461" y="27"/>
                  </a:cubicBezTo>
                  <a:cubicBezTo>
                    <a:pt x="444" y="36"/>
                    <a:pt x="427" y="48"/>
                    <a:pt x="411" y="60"/>
                  </a:cubicBezTo>
                  <a:cubicBezTo>
                    <a:pt x="395" y="73"/>
                    <a:pt x="380" y="86"/>
                    <a:pt x="366" y="102"/>
                  </a:cubicBezTo>
                  <a:cubicBezTo>
                    <a:pt x="365" y="103"/>
                    <a:pt x="364" y="104"/>
                    <a:pt x="363" y="106"/>
                  </a:cubicBezTo>
                  <a:cubicBezTo>
                    <a:pt x="342" y="129"/>
                    <a:pt x="320" y="157"/>
                    <a:pt x="291" y="183"/>
                  </a:cubicBezTo>
                  <a:cubicBezTo>
                    <a:pt x="263" y="210"/>
                    <a:pt x="228" y="233"/>
                    <a:pt x="191" y="248"/>
                  </a:cubicBezTo>
                  <a:cubicBezTo>
                    <a:pt x="153" y="264"/>
                    <a:pt x="112" y="271"/>
                    <a:pt x="76" y="271"/>
                  </a:cubicBezTo>
                  <a:cubicBezTo>
                    <a:pt x="41" y="271"/>
                    <a:pt x="12" y="265"/>
                    <a:pt x="0" y="26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12" tIns="45706" rIns="91412" bIns="45706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8565"/>
              <a:endParaRPr lang="zh-CN" altLang="en-US" sz="1350">
                <a:solidFill>
                  <a:prstClr val="black">
                    <a:lumMod val="75000"/>
                    <a:lumOff val="25000"/>
                  </a:prstClr>
                </a:solidFill>
                <a:cs typeface="+mn-ea"/>
                <a:sym typeface="+mn-lt"/>
              </a:endParaRPr>
            </a:p>
          </p:txBody>
        </p:sp>
        <p:sp>
          <p:nvSpPr>
            <p:cNvPr id="32" name="Oval 196"/>
            <p:cNvSpPr>
              <a:spLocks noChangeArrowheads="1"/>
            </p:cNvSpPr>
            <p:nvPr/>
          </p:nvSpPr>
          <p:spPr bwMode="auto">
            <a:xfrm rot="4258904">
              <a:off x="6338179" y="1679097"/>
              <a:ext cx="283293" cy="283293"/>
            </a:xfrm>
            <a:prstGeom prst="triangle">
              <a:avLst/>
            </a:prstGeom>
            <a:grpFill/>
            <a:ln w="9525">
              <a:noFill/>
              <a:round/>
            </a:ln>
          </p:spPr>
          <p:txBody>
            <a:bodyPr vert="horz" wrap="square" lIns="91412" tIns="45706" rIns="91412" bIns="45706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8565"/>
              <a:endParaRPr lang="zh-CN" altLang="en-US" sz="2000">
                <a:solidFill>
                  <a:prstClr val="black">
                    <a:lumMod val="75000"/>
                    <a:lumOff val="25000"/>
                  </a:prstClr>
                </a:solidFill>
                <a:cs typeface="+mn-ea"/>
                <a:sym typeface="+mn-lt"/>
              </a:endParaRPr>
            </a:p>
          </p:txBody>
        </p:sp>
      </p:grpSp>
      <p:sp>
        <p:nvSpPr>
          <p:cNvPr id="34" name="矩形 33"/>
          <p:cNvSpPr/>
          <p:nvPr/>
        </p:nvSpPr>
        <p:spPr>
          <a:xfrm>
            <a:off x="8025029" y="946559"/>
            <a:ext cx="1409700" cy="337185"/>
          </a:xfrm>
          <a:prstGeom prst="rect">
            <a:avLst/>
          </a:prstGeom>
          <a:ln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defTabSz="1218565"/>
            <a:r>
              <a:rPr lang="zh-CN" altLang="en-US" sz="1600" b="1">
                <a:cs typeface="+mn-ea"/>
                <a:sym typeface="+mn-lt"/>
              </a:rPr>
              <a:t>点此编辑标题</a:t>
            </a:r>
            <a:endParaRPr lang="en-US" altLang="zh-CN" sz="1600">
              <a:solidFill>
                <a:prstClr val="black">
                  <a:lumMod val="75000"/>
                  <a:lumOff val="25000"/>
                </a:prstClr>
              </a:solidFill>
              <a:cs typeface="+mn-ea"/>
              <a:sym typeface="+mn-lt"/>
            </a:endParaRPr>
          </a:p>
        </p:txBody>
      </p:sp>
      <p:sp>
        <p:nvSpPr>
          <p:cNvPr id="93" name="TextBox 92"/>
          <p:cNvSpPr txBox="1"/>
          <p:nvPr/>
        </p:nvSpPr>
        <p:spPr>
          <a:xfrm>
            <a:off x="833120" y="2108835"/>
            <a:ext cx="3199130" cy="521969"/>
          </a:xfrm>
          <a:prstGeom prst="roundRect">
            <a:avLst>
              <a:gd name="adj" fmla="val 0"/>
            </a:avLst>
          </a:prstGeom>
          <a:noFill/>
          <a:ln w="25400">
            <a:noFill/>
          </a:ln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>
                <a:solidFill>
                  <a:schemeClr val="tx1"/>
                </a:solidFill>
                <a:cs typeface="+mn-ea"/>
                <a:sym typeface="+mn-lt"/>
              </a:rPr>
              <a:t>在此输入详细文字介绍和详细信息，在此输入详细文字介绍和详细信息。</a:t>
            </a:r>
          </a:p>
        </p:txBody>
      </p:sp>
      <p:sp>
        <p:nvSpPr>
          <p:cNvPr id="17" name="TextBox 92"/>
          <p:cNvSpPr txBox="1"/>
          <p:nvPr/>
        </p:nvSpPr>
        <p:spPr>
          <a:xfrm>
            <a:off x="8075295" y="1604645"/>
            <a:ext cx="3199130" cy="521969"/>
          </a:xfrm>
          <a:prstGeom prst="roundRect">
            <a:avLst>
              <a:gd name="adj" fmla="val 0"/>
            </a:avLst>
          </a:prstGeom>
          <a:noFill/>
          <a:ln w="25400">
            <a:noFill/>
          </a:ln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>
                <a:solidFill>
                  <a:schemeClr val="tx1"/>
                </a:solidFill>
                <a:cs typeface="+mn-ea"/>
                <a:sym typeface="+mn-lt"/>
              </a:rPr>
              <a:t>在此输入详细文字介绍和详细信息，在此输入详细文字介绍和详细信息。</a:t>
            </a:r>
          </a:p>
        </p:txBody>
      </p:sp>
      <p:sp>
        <p:nvSpPr>
          <p:cNvPr id="24" name="TextBox 92"/>
          <p:cNvSpPr txBox="1"/>
          <p:nvPr/>
        </p:nvSpPr>
        <p:spPr>
          <a:xfrm>
            <a:off x="608965" y="4208780"/>
            <a:ext cx="3199130" cy="521969"/>
          </a:xfrm>
          <a:prstGeom prst="roundRect">
            <a:avLst>
              <a:gd name="adj" fmla="val 0"/>
            </a:avLst>
          </a:prstGeom>
          <a:noFill/>
          <a:ln w="25400">
            <a:noFill/>
          </a:ln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>
                <a:solidFill>
                  <a:schemeClr val="tx1"/>
                </a:solidFill>
                <a:cs typeface="+mn-ea"/>
                <a:sym typeface="+mn-lt"/>
              </a:rPr>
              <a:t>在此输入详细文字介绍和详细信息，在此输入详细文字介绍和详细信息。</a:t>
            </a:r>
          </a:p>
        </p:txBody>
      </p:sp>
      <p:sp>
        <p:nvSpPr>
          <p:cNvPr id="30" name="TextBox 92"/>
          <p:cNvSpPr txBox="1"/>
          <p:nvPr/>
        </p:nvSpPr>
        <p:spPr>
          <a:xfrm>
            <a:off x="8472805" y="4079240"/>
            <a:ext cx="3199130" cy="521969"/>
          </a:xfrm>
          <a:prstGeom prst="roundRect">
            <a:avLst>
              <a:gd name="adj" fmla="val 0"/>
            </a:avLst>
          </a:prstGeom>
          <a:noFill/>
          <a:ln w="25400">
            <a:noFill/>
          </a:ln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>
                <a:solidFill>
                  <a:schemeClr val="tx1"/>
                </a:solidFill>
                <a:cs typeface="+mn-ea"/>
                <a:sym typeface="+mn-lt"/>
              </a:rPr>
              <a:t>在此输入详细文字介绍和详细信息，在此输入详细文字介绍和详细信息。</a:t>
            </a:r>
          </a:p>
        </p:txBody>
      </p:sp>
    </p:spTree>
    <p:extLst>
      <p:ext uri="{BB962C8B-B14F-4D97-AF65-F5344CB8AC3E}">
        <p14:creationId xmlns:p14="http://schemas.microsoft.com/office/powerpoint/2010/main" val="2878562440"/>
      </p:ext>
    </p:extLst>
  </p:cSld>
  <p:clrMapOvr>
    <a:masterClrMapping/>
  </p:clrMapOvr>
  <mc:AlternateContent>
    <mc:Choice xmlns:p15="http://schemas.microsoft.com/office/powerpoint/2012/main" Requires="p15">
      <p:transition spd="slow" advClick="0" advTm="6000" p14:dur="3250">
        <p15:prstTrans prst="origami"/>
      </p:transition>
    </mc:Choice>
    <mc:Fallback>
      <p:transition spd="slow" advClick="0" advTm="6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  <p:cond evt="onBegin" delay="0">
                          <p:tn val="27"/>
                        </p:cond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  <p:cond evt="onBegin" delay="0">
                          <p:tn val="39"/>
                        </p:cond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  <p:cond evt="onBegin" delay="0">
                          <p:tn val="51"/>
                        </p:cond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  <p:cond evt="onBegin" delay="0">
                          <p:tn val="63"/>
                        </p:cond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4" grpId="0"/>
      <p:bldP spid="16" grpId="0"/>
      <p:bldP spid="20" grpId="0"/>
      <p:bldP spid="21" grpId="0"/>
      <p:bldP spid="23" grpId="0"/>
      <p:bldP spid="27" grpId="0"/>
      <p:bldP spid="29" grpId="0"/>
      <p:bldP spid="34" grpId="0"/>
      <p:bldP spid="93" grpId="0"/>
      <p:bldP spid="17" grpId="0"/>
      <p:bldP spid="24" grpId="0"/>
      <p:bldP spid="3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ï$ḻiḓé"/>
          <p:cNvGrpSpPr/>
          <p:nvPr/>
        </p:nvGrpSpPr>
        <p:grpSpPr>
          <a:xfrm>
            <a:off x="2316739" y="2423888"/>
            <a:ext cx="6248403" cy="2159699"/>
            <a:chOff x="3177310" y="2721617"/>
            <a:chExt cx="5837382" cy="2017634"/>
          </a:xfrm>
        </p:grpSpPr>
        <p:sp>
          <p:nvSpPr>
            <p:cNvPr id="12" name="ïşľíḋè"/>
            <p:cNvSpPr/>
            <p:nvPr/>
          </p:nvSpPr>
          <p:spPr>
            <a:xfrm rot="18900000">
              <a:off x="6444160" y="3315941"/>
              <a:ext cx="2570532" cy="1254901"/>
            </a:xfrm>
            <a:custGeom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0491" h="19108" extrusionOk="0">
                  <a:moveTo>
                    <a:pt x="18512" y="1943"/>
                  </a:moveTo>
                  <a:cubicBezTo>
                    <a:pt x="20713" y="5131"/>
                    <a:pt x="21144" y="11124"/>
                    <a:pt x="19474" y="15328"/>
                  </a:cubicBezTo>
                  <a:cubicBezTo>
                    <a:pt x="17805" y="19531"/>
                    <a:pt x="14667" y="20354"/>
                    <a:pt x="12466" y="17165"/>
                  </a:cubicBezTo>
                  <a:cubicBezTo>
                    <a:pt x="11840" y="16259"/>
                    <a:pt x="11357" y="15126"/>
                    <a:pt x="11030" y="13866"/>
                  </a:cubicBezTo>
                  <a:cubicBezTo>
                    <a:pt x="10444" y="13097"/>
                    <a:pt x="9649" y="12532"/>
                    <a:pt x="8753" y="12321"/>
                  </a:cubicBezTo>
                  <a:cubicBezTo>
                    <a:pt x="7629" y="12055"/>
                    <a:pt x="6588" y="12403"/>
                    <a:pt x="5875" y="13176"/>
                  </a:cubicBezTo>
                  <a:cubicBezTo>
                    <a:pt x="4657" y="15354"/>
                    <a:pt x="2759" y="15602"/>
                    <a:pt x="1384" y="13610"/>
                  </a:cubicBezTo>
                  <a:cubicBezTo>
                    <a:pt x="-155" y="11381"/>
                    <a:pt x="-456" y="7192"/>
                    <a:pt x="711" y="4254"/>
                  </a:cubicBezTo>
                  <a:cubicBezTo>
                    <a:pt x="1878" y="1316"/>
                    <a:pt x="4071" y="741"/>
                    <a:pt x="5610" y="2970"/>
                  </a:cubicBezTo>
                  <a:cubicBezTo>
                    <a:pt x="5936" y="3442"/>
                    <a:pt x="6207" y="4003"/>
                    <a:pt x="6416" y="4626"/>
                  </a:cubicBezTo>
                  <a:cubicBezTo>
                    <a:pt x="7070" y="5324"/>
                    <a:pt x="7959" y="5734"/>
                    <a:pt x="8935" y="5704"/>
                  </a:cubicBezTo>
                  <a:cubicBezTo>
                    <a:pt x="9783" y="5678"/>
                    <a:pt x="10561" y="5324"/>
                    <a:pt x="11171" y="4744"/>
                  </a:cubicBezTo>
                  <a:cubicBezTo>
                    <a:pt x="11268" y="4412"/>
                    <a:pt x="11380" y="4091"/>
                    <a:pt x="11503" y="3780"/>
                  </a:cubicBezTo>
                  <a:cubicBezTo>
                    <a:pt x="13173" y="-423"/>
                    <a:pt x="16311" y="-1246"/>
                    <a:pt x="18512" y="1943"/>
                  </a:cubicBezTo>
                  <a:close/>
                </a:path>
              </a:pathLst>
            </a:custGeom>
            <a:solidFill>
              <a:schemeClr val="accent3"/>
            </a:solidFill>
            <a:ln w="101600" cap="flat">
              <a:solidFill>
                <a:srgbClr val="FCFCFC"/>
              </a:solidFill>
              <a:prstDash val="solid"/>
              <a:miter lim="400000"/>
            </a:ln>
            <a:effectLst/>
          </p:spPr>
          <p:txBody>
            <a:bodyPr wrap="square" lIns="91440" tIns="45720" rIns="91440" bIns="45720" numCol="1" anchor="ctr">
              <a:norm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 sz="3200">
                  <a:solidFill>
                    <a:srgbClr val="FFFFFF"/>
                  </a:solidFill>
                </a:defRPr>
              </a:pPr>
              <a:endParaRPr>
                <a:cs typeface="+mn-ea"/>
                <a:sym typeface="+mn-lt"/>
              </a:endParaRPr>
            </a:p>
          </p:txBody>
        </p:sp>
        <p:sp>
          <p:nvSpPr>
            <p:cNvPr id="13" name="ïṩľiḍe"/>
            <p:cNvSpPr/>
            <p:nvPr/>
          </p:nvSpPr>
          <p:spPr>
            <a:xfrm rot="13415964">
              <a:off x="4809677" y="2915338"/>
              <a:ext cx="3166860" cy="1546371"/>
            </a:xfrm>
            <a:custGeom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0491" h="19108" extrusionOk="0">
                  <a:moveTo>
                    <a:pt x="18512" y="1943"/>
                  </a:moveTo>
                  <a:cubicBezTo>
                    <a:pt x="20713" y="5131"/>
                    <a:pt x="21144" y="11124"/>
                    <a:pt x="19474" y="15328"/>
                  </a:cubicBezTo>
                  <a:cubicBezTo>
                    <a:pt x="17805" y="19531"/>
                    <a:pt x="14667" y="20354"/>
                    <a:pt x="12466" y="17165"/>
                  </a:cubicBezTo>
                  <a:cubicBezTo>
                    <a:pt x="11840" y="16259"/>
                    <a:pt x="11357" y="15126"/>
                    <a:pt x="11030" y="13866"/>
                  </a:cubicBezTo>
                  <a:cubicBezTo>
                    <a:pt x="10444" y="13097"/>
                    <a:pt x="9649" y="12532"/>
                    <a:pt x="8753" y="12321"/>
                  </a:cubicBezTo>
                  <a:cubicBezTo>
                    <a:pt x="7629" y="12055"/>
                    <a:pt x="6588" y="12403"/>
                    <a:pt x="5875" y="13176"/>
                  </a:cubicBezTo>
                  <a:cubicBezTo>
                    <a:pt x="4657" y="15354"/>
                    <a:pt x="2759" y="15602"/>
                    <a:pt x="1384" y="13610"/>
                  </a:cubicBezTo>
                  <a:cubicBezTo>
                    <a:pt x="-155" y="11381"/>
                    <a:pt x="-456" y="7192"/>
                    <a:pt x="711" y="4254"/>
                  </a:cubicBezTo>
                  <a:cubicBezTo>
                    <a:pt x="1878" y="1316"/>
                    <a:pt x="4071" y="741"/>
                    <a:pt x="5610" y="2970"/>
                  </a:cubicBezTo>
                  <a:cubicBezTo>
                    <a:pt x="5936" y="3442"/>
                    <a:pt x="6207" y="4003"/>
                    <a:pt x="6416" y="4626"/>
                  </a:cubicBezTo>
                  <a:cubicBezTo>
                    <a:pt x="7070" y="5324"/>
                    <a:pt x="7959" y="5734"/>
                    <a:pt x="8935" y="5704"/>
                  </a:cubicBezTo>
                  <a:cubicBezTo>
                    <a:pt x="9783" y="5678"/>
                    <a:pt x="10561" y="5324"/>
                    <a:pt x="11171" y="4744"/>
                  </a:cubicBezTo>
                  <a:cubicBezTo>
                    <a:pt x="11268" y="4412"/>
                    <a:pt x="11380" y="4091"/>
                    <a:pt x="11503" y="3780"/>
                  </a:cubicBezTo>
                  <a:cubicBezTo>
                    <a:pt x="13173" y="-423"/>
                    <a:pt x="16311" y="-1246"/>
                    <a:pt x="18512" y="1943"/>
                  </a:cubicBezTo>
                  <a:close/>
                </a:path>
              </a:pathLst>
            </a:custGeom>
            <a:solidFill>
              <a:schemeClr val="accent2"/>
            </a:solidFill>
            <a:ln w="101600" cap="flat">
              <a:solidFill>
                <a:srgbClr val="FCFCFC"/>
              </a:solidFill>
              <a:prstDash val="solid"/>
              <a:miter lim="400000"/>
            </a:ln>
            <a:effectLst/>
          </p:spPr>
          <p:txBody>
            <a:bodyPr wrap="square" lIns="91440" tIns="45720" rIns="91440" bIns="45720" numCol="1" anchor="ctr">
              <a:norm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 sz="3200">
                  <a:solidFill>
                    <a:srgbClr val="FFFFFF"/>
                  </a:solidFill>
                </a:defRPr>
              </a:pPr>
              <a:endParaRPr>
                <a:cs typeface="+mn-ea"/>
                <a:sym typeface="+mn-lt"/>
              </a:endParaRPr>
            </a:p>
          </p:txBody>
        </p:sp>
        <p:sp>
          <p:nvSpPr>
            <p:cNvPr id="14" name="iṧ1íďê"/>
            <p:cNvSpPr/>
            <p:nvPr/>
          </p:nvSpPr>
          <p:spPr>
            <a:xfrm rot="19694410">
              <a:off x="3177310" y="2721617"/>
              <a:ext cx="3679066" cy="1796482"/>
            </a:xfrm>
            <a:custGeom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0491" h="19108" extrusionOk="0">
                  <a:moveTo>
                    <a:pt x="18512" y="1943"/>
                  </a:moveTo>
                  <a:cubicBezTo>
                    <a:pt x="20713" y="5131"/>
                    <a:pt x="21144" y="11124"/>
                    <a:pt x="19474" y="15328"/>
                  </a:cubicBezTo>
                  <a:cubicBezTo>
                    <a:pt x="17805" y="19531"/>
                    <a:pt x="14667" y="20354"/>
                    <a:pt x="12466" y="17165"/>
                  </a:cubicBezTo>
                  <a:cubicBezTo>
                    <a:pt x="11840" y="16259"/>
                    <a:pt x="11357" y="15126"/>
                    <a:pt x="11030" y="13866"/>
                  </a:cubicBezTo>
                  <a:cubicBezTo>
                    <a:pt x="10444" y="13097"/>
                    <a:pt x="9649" y="12532"/>
                    <a:pt x="8753" y="12321"/>
                  </a:cubicBezTo>
                  <a:cubicBezTo>
                    <a:pt x="7629" y="12055"/>
                    <a:pt x="6588" y="12403"/>
                    <a:pt x="5875" y="13176"/>
                  </a:cubicBezTo>
                  <a:cubicBezTo>
                    <a:pt x="4657" y="15354"/>
                    <a:pt x="2759" y="15602"/>
                    <a:pt x="1384" y="13610"/>
                  </a:cubicBezTo>
                  <a:cubicBezTo>
                    <a:pt x="-155" y="11381"/>
                    <a:pt x="-456" y="7192"/>
                    <a:pt x="711" y="4254"/>
                  </a:cubicBezTo>
                  <a:cubicBezTo>
                    <a:pt x="1878" y="1316"/>
                    <a:pt x="4071" y="741"/>
                    <a:pt x="5610" y="2970"/>
                  </a:cubicBezTo>
                  <a:cubicBezTo>
                    <a:pt x="5936" y="3442"/>
                    <a:pt x="6207" y="4003"/>
                    <a:pt x="6416" y="4626"/>
                  </a:cubicBezTo>
                  <a:cubicBezTo>
                    <a:pt x="7070" y="5324"/>
                    <a:pt x="7959" y="5734"/>
                    <a:pt x="8935" y="5704"/>
                  </a:cubicBezTo>
                  <a:cubicBezTo>
                    <a:pt x="9783" y="5678"/>
                    <a:pt x="10561" y="5324"/>
                    <a:pt x="11171" y="4744"/>
                  </a:cubicBezTo>
                  <a:cubicBezTo>
                    <a:pt x="11268" y="4412"/>
                    <a:pt x="11380" y="4091"/>
                    <a:pt x="11503" y="3780"/>
                  </a:cubicBezTo>
                  <a:cubicBezTo>
                    <a:pt x="13173" y="-423"/>
                    <a:pt x="16311" y="-1246"/>
                    <a:pt x="18512" y="1943"/>
                  </a:cubicBezTo>
                  <a:close/>
                </a:path>
              </a:pathLst>
            </a:custGeom>
            <a:solidFill>
              <a:schemeClr val="accent1"/>
            </a:solidFill>
            <a:ln w="101600" cap="flat">
              <a:solidFill>
                <a:srgbClr val="FCFCFC"/>
              </a:solidFill>
              <a:prstDash val="solid"/>
              <a:miter lim="400000"/>
            </a:ln>
            <a:effectLst/>
          </p:spPr>
          <p:txBody>
            <a:bodyPr wrap="square" lIns="91440" tIns="45720" rIns="91440" bIns="45720" numCol="1" anchor="ctr">
              <a:norm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 sz="3200">
                  <a:solidFill>
                    <a:srgbClr val="FFFFFF"/>
                  </a:solidFill>
                </a:defRPr>
              </a:pPr>
              <a:endParaRPr>
                <a:cs typeface="+mn-ea"/>
                <a:sym typeface="+mn-lt"/>
              </a:endParaRPr>
            </a:p>
          </p:txBody>
        </p:sp>
        <p:sp>
          <p:nvSpPr>
            <p:cNvPr id="15" name="ïṧ1îde"/>
            <p:cNvSpPr/>
            <p:nvPr/>
          </p:nvSpPr>
          <p:spPr>
            <a:xfrm>
              <a:off x="3569758" y="3852796"/>
              <a:ext cx="623221" cy="622346"/>
            </a:xfrm>
            <a:custGeom>
              <a:gdLst>
                <a:gd name="connsiteX0" fmla="*/ 355425 w 607614"/>
                <a:gd name="connsiteY0" fmla="*/ 530180 h 606761"/>
                <a:gd name="connsiteX1" fmla="*/ 342509 w 607614"/>
                <a:gd name="connsiteY1" fmla="*/ 574916 h 606761"/>
                <a:gd name="connsiteX2" fmla="*/ 388096 w 607614"/>
                <a:gd name="connsiteY2" fmla="*/ 562784 h 606761"/>
                <a:gd name="connsiteX3" fmla="*/ 467874 w 607614"/>
                <a:gd name="connsiteY3" fmla="*/ 407347 h 606761"/>
                <a:gd name="connsiteX4" fmla="*/ 364543 w 607614"/>
                <a:gd name="connsiteY4" fmla="*/ 511224 h 606761"/>
                <a:gd name="connsiteX5" fmla="*/ 407091 w 607614"/>
                <a:gd name="connsiteY5" fmla="*/ 553685 h 606761"/>
                <a:gd name="connsiteX6" fmla="*/ 511181 w 607614"/>
                <a:gd name="connsiteY6" fmla="*/ 450566 h 606761"/>
                <a:gd name="connsiteX7" fmla="*/ 511181 w 607614"/>
                <a:gd name="connsiteY7" fmla="*/ 364128 h 606761"/>
                <a:gd name="connsiteX8" fmla="*/ 482310 w 607614"/>
                <a:gd name="connsiteY8" fmla="*/ 392941 h 606761"/>
                <a:gd name="connsiteX9" fmla="*/ 525617 w 607614"/>
                <a:gd name="connsiteY9" fmla="*/ 436160 h 606761"/>
                <a:gd name="connsiteX10" fmla="*/ 553730 w 607614"/>
                <a:gd name="connsiteY10" fmla="*/ 407347 h 606761"/>
                <a:gd name="connsiteX11" fmla="*/ 553730 w 607614"/>
                <a:gd name="connsiteY11" fmla="*/ 392941 h 606761"/>
                <a:gd name="connsiteX12" fmla="*/ 524858 w 607614"/>
                <a:gd name="connsiteY12" fmla="*/ 364128 h 606761"/>
                <a:gd name="connsiteX13" fmla="*/ 511181 w 607614"/>
                <a:gd name="connsiteY13" fmla="*/ 364128 h 606761"/>
                <a:gd name="connsiteX14" fmla="*/ 518020 w 607614"/>
                <a:gd name="connsiteY14" fmla="*/ 341192 h 606761"/>
                <a:gd name="connsiteX15" fmla="*/ 539294 w 607614"/>
                <a:gd name="connsiteY15" fmla="*/ 349722 h 606761"/>
                <a:gd name="connsiteX16" fmla="*/ 568165 w 607614"/>
                <a:gd name="connsiteY16" fmla="*/ 378534 h 606761"/>
                <a:gd name="connsiteX17" fmla="*/ 568165 w 607614"/>
                <a:gd name="connsiteY17" fmla="*/ 421753 h 606761"/>
                <a:gd name="connsiteX18" fmla="*/ 412409 w 607614"/>
                <a:gd name="connsiteY18" fmla="*/ 577190 h 606761"/>
                <a:gd name="connsiteX19" fmla="*/ 333391 w 607614"/>
                <a:gd name="connsiteY19" fmla="*/ 598421 h 606761"/>
                <a:gd name="connsiteX20" fmla="*/ 328073 w 607614"/>
                <a:gd name="connsiteY20" fmla="*/ 603728 h 606761"/>
                <a:gd name="connsiteX21" fmla="*/ 321235 w 607614"/>
                <a:gd name="connsiteY21" fmla="*/ 606761 h 606761"/>
                <a:gd name="connsiteX22" fmla="*/ 314397 w 607614"/>
                <a:gd name="connsiteY22" fmla="*/ 603728 h 606761"/>
                <a:gd name="connsiteX23" fmla="*/ 314397 w 607614"/>
                <a:gd name="connsiteY23" fmla="*/ 589322 h 606761"/>
                <a:gd name="connsiteX24" fmla="*/ 319715 w 607614"/>
                <a:gd name="connsiteY24" fmla="*/ 584014 h 606761"/>
                <a:gd name="connsiteX25" fmla="*/ 340989 w 607614"/>
                <a:gd name="connsiteY25" fmla="*/ 505917 h 606761"/>
                <a:gd name="connsiteX26" fmla="*/ 496746 w 607614"/>
                <a:gd name="connsiteY26" fmla="*/ 349722 h 606761"/>
                <a:gd name="connsiteX27" fmla="*/ 518020 w 607614"/>
                <a:gd name="connsiteY27" fmla="*/ 341192 h 606761"/>
                <a:gd name="connsiteX28" fmla="*/ 208113 w 607614"/>
                <a:gd name="connsiteY28" fmla="*/ 194199 h 606761"/>
                <a:gd name="connsiteX29" fmla="*/ 339462 w 607614"/>
                <a:gd name="connsiteY29" fmla="*/ 288979 h 606761"/>
                <a:gd name="connsiteX30" fmla="*/ 354647 w 607614"/>
                <a:gd name="connsiteY30" fmla="*/ 314759 h 606761"/>
                <a:gd name="connsiteX31" fmla="*/ 344017 w 607614"/>
                <a:gd name="connsiteY31" fmla="*/ 343572 h 606761"/>
                <a:gd name="connsiteX32" fmla="*/ 318203 w 607614"/>
                <a:gd name="connsiteY32" fmla="*/ 354187 h 606761"/>
                <a:gd name="connsiteX33" fmla="*/ 289352 w 607614"/>
                <a:gd name="connsiteY33" fmla="*/ 339022 h 606761"/>
                <a:gd name="connsiteX34" fmla="*/ 194447 w 607614"/>
                <a:gd name="connsiteY34" fmla="*/ 207847 h 606761"/>
                <a:gd name="connsiteX35" fmla="*/ 195206 w 607614"/>
                <a:gd name="connsiteY35" fmla="*/ 194957 h 606761"/>
                <a:gd name="connsiteX36" fmla="*/ 208113 w 607614"/>
                <a:gd name="connsiteY36" fmla="*/ 194199 h 606761"/>
                <a:gd name="connsiteX37" fmla="*/ 88850 w 607614"/>
                <a:gd name="connsiteY37" fmla="*/ 89473 h 606761"/>
                <a:gd name="connsiteX38" fmla="*/ 103279 w 607614"/>
                <a:gd name="connsiteY38" fmla="*/ 89473 h 606761"/>
                <a:gd name="connsiteX39" fmla="*/ 103279 w 607614"/>
                <a:gd name="connsiteY39" fmla="*/ 103127 h 606761"/>
                <a:gd name="connsiteX40" fmla="*/ 20504 w 607614"/>
                <a:gd name="connsiteY40" fmla="*/ 303378 h 606761"/>
                <a:gd name="connsiteX41" fmla="*/ 287054 w 607614"/>
                <a:gd name="connsiteY41" fmla="*/ 586309 h 606761"/>
                <a:gd name="connsiteX42" fmla="*/ 281738 w 607614"/>
                <a:gd name="connsiteY42" fmla="*/ 606030 h 606761"/>
                <a:gd name="connsiteX43" fmla="*/ 0 w 607614"/>
                <a:gd name="connsiteY43" fmla="*/ 303378 h 606761"/>
                <a:gd name="connsiteX44" fmla="*/ 88850 w 607614"/>
                <a:gd name="connsiteY44" fmla="*/ 89473 h 606761"/>
                <a:gd name="connsiteX45" fmla="*/ 303871 w 607614"/>
                <a:gd name="connsiteY45" fmla="*/ 0 h 606761"/>
                <a:gd name="connsiteX46" fmla="*/ 607614 w 607614"/>
                <a:gd name="connsiteY46" fmla="*/ 303389 h 606761"/>
                <a:gd name="connsiteX47" fmla="*/ 604577 w 607614"/>
                <a:gd name="connsiteY47" fmla="*/ 343588 h 606761"/>
                <a:gd name="connsiteX48" fmla="*/ 584074 w 607614"/>
                <a:gd name="connsiteY48" fmla="*/ 343588 h 606761"/>
                <a:gd name="connsiteX49" fmla="*/ 587111 w 607614"/>
                <a:gd name="connsiteY49" fmla="*/ 303389 h 606761"/>
                <a:gd name="connsiteX50" fmla="*/ 313742 w 607614"/>
                <a:gd name="connsiteY50" fmla="*/ 20479 h 606761"/>
                <a:gd name="connsiteX51" fmla="*/ 313742 w 607614"/>
                <a:gd name="connsiteY51" fmla="*/ 144868 h 606761"/>
                <a:gd name="connsiteX52" fmla="*/ 303871 w 607614"/>
                <a:gd name="connsiteY52" fmla="*/ 154729 h 606761"/>
                <a:gd name="connsiteX53" fmla="*/ 293999 w 607614"/>
                <a:gd name="connsiteY53" fmla="*/ 144868 h 606761"/>
                <a:gd name="connsiteX54" fmla="*/ 293999 w 607614"/>
                <a:gd name="connsiteY54" fmla="*/ 9860 h 606761"/>
                <a:gd name="connsiteX55" fmla="*/ 303871 w 607614"/>
                <a:gd name="connsiteY55" fmla="*/ 0 h 6067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</a:cxnLst>
              <a:rect l="l" t="t" r="r" b="b"/>
              <a:pathLst>
                <a:path w="607614" h="606761">
                  <a:moveTo>
                    <a:pt x="355425" y="530180"/>
                  </a:moveTo>
                  <a:lnTo>
                    <a:pt x="342509" y="574916"/>
                  </a:lnTo>
                  <a:lnTo>
                    <a:pt x="388096" y="562784"/>
                  </a:lnTo>
                  <a:close/>
                  <a:moveTo>
                    <a:pt x="467874" y="407347"/>
                  </a:moveTo>
                  <a:lnTo>
                    <a:pt x="364543" y="511224"/>
                  </a:lnTo>
                  <a:lnTo>
                    <a:pt x="407091" y="553685"/>
                  </a:lnTo>
                  <a:lnTo>
                    <a:pt x="511181" y="450566"/>
                  </a:lnTo>
                  <a:close/>
                  <a:moveTo>
                    <a:pt x="511181" y="364128"/>
                  </a:moveTo>
                  <a:lnTo>
                    <a:pt x="482310" y="392941"/>
                  </a:lnTo>
                  <a:lnTo>
                    <a:pt x="525617" y="436160"/>
                  </a:lnTo>
                  <a:lnTo>
                    <a:pt x="553730" y="407347"/>
                  </a:lnTo>
                  <a:cubicBezTo>
                    <a:pt x="558288" y="403556"/>
                    <a:pt x="558288" y="396732"/>
                    <a:pt x="553730" y="392941"/>
                  </a:cubicBezTo>
                  <a:lnTo>
                    <a:pt x="524858" y="364128"/>
                  </a:lnTo>
                  <a:cubicBezTo>
                    <a:pt x="521818" y="360337"/>
                    <a:pt x="514980" y="360337"/>
                    <a:pt x="511181" y="364128"/>
                  </a:cubicBezTo>
                  <a:close/>
                  <a:moveTo>
                    <a:pt x="518020" y="341192"/>
                  </a:moveTo>
                  <a:cubicBezTo>
                    <a:pt x="525807" y="341192"/>
                    <a:pt x="533595" y="344035"/>
                    <a:pt x="539294" y="349722"/>
                  </a:cubicBezTo>
                  <a:lnTo>
                    <a:pt x="568165" y="378534"/>
                  </a:lnTo>
                  <a:cubicBezTo>
                    <a:pt x="580322" y="390666"/>
                    <a:pt x="580322" y="409622"/>
                    <a:pt x="568165" y="421753"/>
                  </a:cubicBezTo>
                  <a:lnTo>
                    <a:pt x="412409" y="577190"/>
                  </a:lnTo>
                  <a:lnTo>
                    <a:pt x="333391" y="598421"/>
                  </a:lnTo>
                  <a:lnTo>
                    <a:pt x="328073" y="603728"/>
                  </a:lnTo>
                  <a:cubicBezTo>
                    <a:pt x="326553" y="606003"/>
                    <a:pt x="323514" y="606761"/>
                    <a:pt x="321235" y="606761"/>
                  </a:cubicBezTo>
                  <a:cubicBezTo>
                    <a:pt x="318955" y="606761"/>
                    <a:pt x="315916" y="606003"/>
                    <a:pt x="314397" y="603728"/>
                  </a:cubicBezTo>
                  <a:cubicBezTo>
                    <a:pt x="309838" y="599937"/>
                    <a:pt x="309838" y="593113"/>
                    <a:pt x="314397" y="589322"/>
                  </a:cubicBezTo>
                  <a:lnTo>
                    <a:pt x="319715" y="584014"/>
                  </a:lnTo>
                  <a:lnTo>
                    <a:pt x="340989" y="505917"/>
                  </a:lnTo>
                  <a:lnTo>
                    <a:pt x="496746" y="349722"/>
                  </a:lnTo>
                  <a:cubicBezTo>
                    <a:pt x="502444" y="344035"/>
                    <a:pt x="510232" y="341192"/>
                    <a:pt x="518020" y="341192"/>
                  </a:cubicBezTo>
                  <a:close/>
                  <a:moveTo>
                    <a:pt x="208113" y="194199"/>
                  </a:moveTo>
                  <a:lnTo>
                    <a:pt x="339462" y="288979"/>
                  </a:lnTo>
                  <a:cubicBezTo>
                    <a:pt x="347814" y="295045"/>
                    <a:pt x="353128" y="304902"/>
                    <a:pt x="354647" y="314759"/>
                  </a:cubicBezTo>
                  <a:cubicBezTo>
                    <a:pt x="355406" y="325374"/>
                    <a:pt x="351610" y="335990"/>
                    <a:pt x="344017" y="343572"/>
                  </a:cubicBezTo>
                  <a:cubicBezTo>
                    <a:pt x="337184" y="350396"/>
                    <a:pt x="328073" y="354187"/>
                    <a:pt x="318203" y="354187"/>
                  </a:cubicBezTo>
                  <a:cubicBezTo>
                    <a:pt x="306815" y="354187"/>
                    <a:pt x="296185" y="348121"/>
                    <a:pt x="289352" y="339022"/>
                  </a:cubicBezTo>
                  <a:lnTo>
                    <a:pt x="194447" y="207847"/>
                  </a:lnTo>
                  <a:cubicBezTo>
                    <a:pt x="191410" y="204056"/>
                    <a:pt x="192169" y="198749"/>
                    <a:pt x="195206" y="194957"/>
                  </a:cubicBezTo>
                  <a:cubicBezTo>
                    <a:pt x="199002" y="191924"/>
                    <a:pt x="204317" y="191166"/>
                    <a:pt x="208113" y="194199"/>
                  </a:cubicBezTo>
                  <a:close/>
                  <a:moveTo>
                    <a:pt x="88850" y="89473"/>
                  </a:moveTo>
                  <a:cubicBezTo>
                    <a:pt x="92647" y="84922"/>
                    <a:pt x="98722" y="84922"/>
                    <a:pt x="103279" y="89473"/>
                  </a:cubicBezTo>
                  <a:cubicBezTo>
                    <a:pt x="107076" y="93266"/>
                    <a:pt x="107076" y="99334"/>
                    <a:pt x="103279" y="103127"/>
                  </a:cubicBezTo>
                  <a:cubicBezTo>
                    <a:pt x="49361" y="156982"/>
                    <a:pt x="20504" y="228284"/>
                    <a:pt x="20504" y="303378"/>
                  </a:cubicBezTo>
                  <a:cubicBezTo>
                    <a:pt x="20504" y="454325"/>
                    <a:pt x="138971" y="577206"/>
                    <a:pt x="287054" y="586309"/>
                  </a:cubicBezTo>
                  <a:lnTo>
                    <a:pt x="281738" y="606030"/>
                  </a:lnTo>
                  <a:cubicBezTo>
                    <a:pt x="124542" y="594652"/>
                    <a:pt x="0" y="463427"/>
                    <a:pt x="0" y="303378"/>
                  </a:cubicBezTo>
                  <a:cubicBezTo>
                    <a:pt x="0" y="222216"/>
                    <a:pt x="31136" y="146363"/>
                    <a:pt x="88850" y="89473"/>
                  </a:cubicBezTo>
                  <a:close/>
                  <a:moveTo>
                    <a:pt x="303871" y="0"/>
                  </a:moveTo>
                  <a:cubicBezTo>
                    <a:pt x="471689" y="0"/>
                    <a:pt x="607614" y="135767"/>
                    <a:pt x="607614" y="303389"/>
                  </a:cubicBezTo>
                  <a:cubicBezTo>
                    <a:pt x="607614" y="317042"/>
                    <a:pt x="606855" y="330694"/>
                    <a:pt x="604577" y="343588"/>
                  </a:cubicBezTo>
                  <a:lnTo>
                    <a:pt x="584074" y="343588"/>
                  </a:lnTo>
                  <a:cubicBezTo>
                    <a:pt x="586352" y="330694"/>
                    <a:pt x="587111" y="317042"/>
                    <a:pt x="587111" y="303389"/>
                  </a:cubicBezTo>
                  <a:cubicBezTo>
                    <a:pt x="587111" y="150936"/>
                    <a:pt x="465614" y="25788"/>
                    <a:pt x="313742" y="20479"/>
                  </a:cubicBezTo>
                  <a:lnTo>
                    <a:pt x="313742" y="144868"/>
                  </a:lnTo>
                  <a:cubicBezTo>
                    <a:pt x="313742" y="150178"/>
                    <a:pt x="309186" y="154729"/>
                    <a:pt x="303871" y="154729"/>
                  </a:cubicBezTo>
                  <a:cubicBezTo>
                    <a:pt x="298555" y="154729"/>
                    <a:pt x="293999" y="150178"/>
                    <a:pt x="293999" y="144868"/>
                  </a:cubicBezTo>
                  <a:lnTo>
                    <a:pt x="293999" y="9860"/>
                  </a:lnTo>
                  <a:cubicBezTo>
                    <a:pt x="293999" y="4551"/>
                    <a:pt x="298555" y="0"/>
                    <a:pt x="303871" y="0"/>
                  </a:cubicBezTo>
                  <a:close/>
                </a:path>
              </a:pathLst>
            </a:custGeom>
            <a:solidFill>
              <a:schemeClr val="bg1"/>
            </a:solidFill>
            <a:ln w="3175">
              <a:noFill/>
              <a:prstDash val="solid"/>
              <a:round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norm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914400"/>
              <a:endParaRPr lang="zh-CN" altLang="en-US" sz="2000" b="1" i="1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  <p:sp>
          <p:nvSpPr>
            <p:cNvPr id="16" name="ïṧlîḓe"/>
            <p:cNvSpPr/>
            <p:nvPr/>
          </p:nvSpPr>
          <p:spPr>
            <a:xfrm>
              <a:off x="7941381" y="3208441"/>
              <a:ext cx="530075" cy="575948"/>
            </a:xfrm>
            <a:custGeom>
              <a:gdLst>
                <a:gd name="connsiteX0" fmla="*/ 400482 w 560086"/>
                <a:gd name="connsiteY0" fmla="*/ 203934 h 608556"/>
                <a:gd name="connsiteX1" fmla="*/ 431714 w 560086"/>
                <a:gd name="connsiteY1" fmla="*/ 235122 h 608556"/>
                <a:gd name="connsiteX2" fmla="*/ 254767 w 560086"/>
                <a:gd name="connsiteY2" fmla="*/ 411820 h 608556"/>
                <a:gd name="connsiteX3" fmla="*/ 157356 w 560086"/>
                <a:gd name="connsiteY3" fmla="*/ 314596 h 608556"/>
                <a:gd name="connsiteX4" fmla="*/ 173022 w 560086"/>
                <a:gd name="connsiteY4" fmla="*/ 299002 h 608556"/>
                <a:gd name="connsiteX5" fmla="*/ 188638 w 560086"/>
                <a:gd name="connsiteY5" fmla="*/ 283408 h 608556"/>
                <a:gd name="connsiteX6" fmla="*/ 196521 w 560086"/>
                <a:gd name="connsiteY6" fmla="*/ 291280 h 608556"/>
                <a:gd name="connsiteX7" fmla="*/ 254767 w 560086"/>
                <a:gd name="connsiteY7" fmla="*/ 349444 h 608556"/>
                <a:gd name="connsiteX8" fmla="*/ 369652 w 560086"/>
                <a:gd name="connsiteY8" fmla="*/ 234721 h 608556"/>
                <a:gd name="connsiteX9" fmla="*/ 280059 w 560086"/>
                <a:gd name="connsiteY9" fmla="*/ 56759 h 608556"/>
                <a:gd name="connsiteX10" fmla="*/ 217645 w 560086"/>
                <a:gd name="connsiteY10" fmla="*/ 96069 h 608556"/>
                <a:gd name="connsiteX11" fmla="*/ 132685 w 560086"/>
                <a:gd name="connsiteY11" fmla="*/ 133675 h 608556"/>
                <a:gd name="connsiteX12" fmla="*/ 44412 w 560086"/>
                <a:gd name="connsiteY12" fmla="*/ 155486 h 608556"/>
                <a:gd name="connsiteX13" fmla="*/ 70874 w 560086"/>
                <a:gd name="connsiteY13" fmla="*/ 306259 h 608556"/>
                <a:gd name="connsiteX14" fmla="*/ 143330 w 560086"/>
                <a:gd name="connsiteY14" fmla="*/ 446752 h 608556"/>
                <a:gd name="connsiteX15" fmla="*/ 280059 w 560086"/>
                <a:gd name="connsiteY15" fmla="*/ 559519 h 608556"/>
                <a:gd name="connsiteX16" fmla="*/ 417290 w 560086"/>
                <a:gd name="connsiteY16" fmla="*/ 446101 h 608556"/>
                <a:gd name="connsiteX17" fmla="*/ 489646 w 560086"/>
                <a:gd name="connsiteY17" fmla="*/ 304855 h 608556"/>
                <a:gd name="connsiteX18" fmla="*/ 515656 w 560086"/>
                <a:gd name="connsiteY18" fmla="*/ 155486 h 608556"/>
                <a:gd name="connsiteX19" fmla="*/ 427383 w 560086"/>
                <a:gd name="connsiteY19" fmla="*/ 133675 h 608556"/>
                <a:gd name="connsiteX20" fmla="*/ 342423 w 560086"/>
                <a:gd name="connsiteY20" fmla="*/ 96069 h 608556"/>
                <a:gd name="connsiteX21" fmla="*/ 280059 w 560086"/>
                <a:gd name="connsiteY21" fmla="*/ 56759 h 608556"/>
                <a:gd name="connsiteX22" fmla="*/ 280059 w 560086"/>
                <a:gd name="connsiteY22" fmla="*/ 0 h 608556"/>
                <a:gd name="connsiteX23" fmla="*/ 294319 w 560086"/>
                <a:gd name="connsiteY23" fmla="*/ 12034 h 608556"/>
                <a:gd name="connsiteX24" fmla="*/ 364567 w 560086"/>
                <a:gd name="connsiteY24" fmla="*/ 57862 h 608556"/>
                <a:gd name="connsiteX25" fmla="*/ 540110 w 560086"/>
                <a:gd name="connsiteY25" fmla="*/ 114070 h 608556"/>
                <a:gd name="connsiteX26" fmla="*/ 559140 w 560086"/>
                <a:gd name="connsiteY26" fmla="*/ 116025 h 608556"/>
                <a:gd name="connsiteX27" fmla="*/ 559944 w 560086"/>
                <a:gd name="connsiteY27" fmla="*/ 135079 h 608556"/>
                <a:gd name="connsiteX28" fmla="*/ 531774 w 560086"/>
                <a:gd name="connsiteY28" fmla="*/ 318242 h 608556"/>
                <a:gd name="connsiteX29" fmla="*/ 452338 w 560086"/>
                <a:gd name="connsiteY29" fmla="*/ 472926 h 608556"/>
                <a:gd name="connsiteX30" fmla="*/ 289549 w 560086"/>
                <a:gd name="connsiteY30" fmla="*/ 604043 h 608556"/>
                <a:gd name="connsiteX31" fmla="*/ 280059 w 560086"/>
                <a:gd name="connsiteY31" fmla="*/ 608556 h 608556"/>
                <a:gd name="connsiteX32" fmla="*/ 270519 w 560086"/>
                <a:gd name="connsiteY32" fmla="*/ 604043 h 608556"/>
                <a:gd name="connsiteX33" fmla="*/ 107730 w 560086"/>
                <a:gd name="connsiteY33" fmla="*/ 472926 h 608556"/>
                <a:gd name="connsiteX34" fmla="*/ 28294 w 560086"/>
                <a:gd name="connsiteY34" fmla="*/ 318242 h 608556"/>
                <a:gd name="connsiteX35" fmla="*/ 124 w 560086"/>
                <a:gd name="connsiteY35" fmla="*/ 135079 h 608556"/>
                <a:gd name="connsiteX36" fmla="*/ 978 w 560086"/>
                <a:gd name="connsiteY36" fmla="*/ 116025 h 608556"/>
                <a:gd name="connsiteX37" fmla="*/ 19958 w 560086"/>
                <a:gd name="connsiteY37" fmla="*/ 114070 h 608556"/>
                <a:gd name="connsiteX38" fmla="*/ 195501 w 560086"/>
                <a:gd name="connsiteY38" fmla="*/ 57862 h 608556"/>
                <a:gd name="connsiteX39" fmla="*/ 265799 w 560086"/>
                <a:gd name="connsiteY39" fmla="*/ 12034 h 6085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560086" h="608556">
                  <a:moveTo>
                    <a:pt x="400482" y="203934"/>
                  </a:moveTo>
                  <a:lnTo>
                    <a:pt x="431714" y="235122"/>
                  </a:lnTo>
                  <a:lnTo>
                    <a:pt x="254767" y="411820"/>
                  </a:lnTo>
                  <a:lnTo>
                    <a:pt x="157356" y="314596"/>
                  </a:lnTo>
                  <a:lnTo>
                    <a:pt x="173022" y="299002"/>
                  </a:lnTo>
                  <a:lnTo>
                    <a:pt x="188638" y="283408"/>
                  </a:lnTo>
                  <a:lnTo>
                    <a:pt x="196521" y="291280"/>
                  </a:lnTo>
                  <a:lnTo>
                    <a:pt x="254767" y="349444"/>
                  </a:lnTo>
                  <a:lnTo>
                    <a:pt x="369652" y="234721"/>
                  </a:lnTo>
                  <a:close/>
                  <a:moveTo>
                    <a:pt x="280059" y="56759"/>
                  </a:moveTo>
                  <a:cubicBezTo>
                    <a:pt x="267054" y="66286"/>
                    <a:pt x="245714" y="80827"/>
                    <a:pt x="217645" y="96069"/>
                  </a:cubicBezTo>
                  <a:cubicBezTo>
                    <a:pt x="189978" y="111111"/>
                    <a:pt x="161407" y="123747"/>
                    <a:pt x="132685" y="133675"/>
                  </a:cubicBezTo>
                  <a:cubicBezTo>
                    <a:pt x="103311" y="143803"/>
                    <a:pt x="73736" y="151124"/>
                    <a:pt x="44412" y="155486"/>
                  </a:cubicBezTo>
                  <a:cubicBezTo>
                    <a:pt x="45366" y="183815"/>
                    <a:pt x="50036" y="241527"/>
                    <a:pt x="70874" y="306259"/>
                  </a:cubicBezTo>
                  <a:cubicBezTo>
                    <a:pt x="87896" y="359207"/>
                    <a:pt x="112249" y="406490"/>
                    <a:pt x="143330" y="446752"/>
                  </a:cubicBezTo>
                  <a:cubicBezTo>
                    <a:pt x="179785" y="494085"/>
                    <a:pt x="225729" y="531991"/>
                    <a:pt x="280059" y="559519"/>
                  </a:cubicBezTo>
                  <a:cubicBezTo>
                    <a:pt x="334590" y="531841"/>
                    <a:pt x="380735" y="493734"/>
                    <a:pt x="417290" y="446101"/>
                  </a:cubicBezTo>
                  <a:cubicBezTo>
                    <a:pt x="448371" y="405587"/>
                    <a:pt x="472725" y="358054"/>
                    <a:pt x="489646" y="304855"/>
                  </a:cubicBezTo>
                  <a:cubicBezTo>
                    <a:pt x="510183" y="240424"/>
                    <a:pt x="514752" y="183514"/>
                    <a:pt x="515656" y="155486"/>
                  </a:cubicBezTo>
                  <a:cubicBezTo>
                    <a:pt x="486382" y="151124"/>
                    <a:pt x="456757" y="143803"/>
                    <a:pt x="427383" y="133675"/>
                  </a:cubicBezTo>
                  <a:cubicBezTo>
                    <a:pt x="398661" y="123747"/>
                    <a:pt x="370090" y="111111"/>
                    <a:pt x="342423" y="96069"/>
                  </a:cubicBezTo>
                  <a:cubicBezTo>
                    <a:pt x="314354" y="80827"/>
                    <a:pt x="293014" y="66286"/>
                    <a:pt x="280059" y="56759"/>
                  </a:cubicBezTo>
                  <a:close/>
                  <a:moveTo>
                    <a:pt x="280059" y="0"/>
                  </a:moveTo>
                  <a:lnTo>
                    <a:pt x="294319" y="12034"/>
                  </a:lnTo>
                  <a:cubicBezTo>
                    <a:pt x="294571" y="12234"/>
                    <a:pt x="320982" y="34346"/>
                    <a:pt x="364567" y="57862"/>
                  </a:cubicBezTo>
                  <a:cubicBezTo>
                    <a:pt x="404335" y="79373"/>
                    <a:pt x="467101" y="106599"/>
                    <a:pt x="540110" y="114070"/>
                  </a:cubicBezTo>
                  <a:lnTo>
                    <a:pt x="559140" y="116025"/>
                  </a:lnTo>
                  <a:lnTo>
                    <a:pt x="559944" y="135079"/>
                  </a:lnTo>
                  <a:cubicBezTo>
                    <a:pt x="560094" y="138488"/>
                    <a:pt x="563107" y="219766"/>
                    <a:pt x="531774" y="318242"/>
                  </a:cubicBezTo>
                  <a:cubicBezTo>
                    <a:pt x="513246" y="376305"/>
                    <a:pt x="486533" y="428351"/>
                    <a:pt x="452338" y="472926"/>
                  </a:cubicBezTo>
                  <a:cubicBezTo>
                    <a:pt x="409407" y="528883"/>
                    <a:pt x="354625" y="573006"/>
                    <a:pt x="289549" y="604043"/>
                  </a:cubicBezTo>
                  <a:lnTo>
                    <a:pt x="280059" y="608556"/>
                  </a:lnTo>
                  <a:lnTo>
                    <a:pt x="270519" y="604043"/>
                  </a:lnTo>
                  <a:cubicBezTo>
                    <a:pt x="205443" y="573006"/>
                    <a:pt x="150661" y="528883"/>
                    <a:pt x="107730" y="472926"/>
                  </a:cubicBezTo>
                  <a:cubicBezTo>
                    <a:pt x="73535" y="428351"/>
                    <a:pt x="46822" y="376305"/>
                    <a:pt x="28294" y="318242"/>
                  </a:cubicBezTo>
                  <a:cubicBezTo>
                    <a:pt x="-3039" y="219766"/>
                    <a:pt x="24" y="138488"/>
                    <a:pt x="124" y="135079"/>
                  </a:cubicBezTo>
                  <a:lnTo>
                    <a:pt x="978" y="116025"/>
                  </a:lnTo>
                  <a:lnTo>
                    <a:pt x="19958" y="114070"/>
                  </a:lnTo>
                  <a:cubicBezTo>
                    <a:pt x="92967" y="106599"/>
                    <a:pt x="155733" y="79373"/>
                    <a:pt x="195501" y="57862"/>
                  </a:cubicBezTo>
                  <a:cubicBezTo>
                    <a:pt x="239086" y="34346"/>
                    <a:pt x="265497" y="12234"/>
                    <a:pt x="265799" y="12034"/>
                  </a:cubicBezTo>
                  <a:close/>
                </a:path>
              </a:pathLst>
            </a:custGeom>
            <a:solidFill>
              <a:schemeClr val="bg1"/>
            </a:solidFill>
            <a:ln w="3175">
              <a:noFill/>
              <a:prstDash val="solid"/>
              <a:round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norm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914400"/>
              <a:endParaRPr lang="zh-CN" altLang="en-US" sz="2000" b="1" i="1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  <p:sp>
          <p:nvSpPr>
            <p:cNvPr id="17" name="íṣlïďê"/>
            <p:cNvSpPr/>
            <p:nvPr/>
          </p:nvSpPr>
          <p:spPr>
            <a:xfrm>
              <a:off x="6853208" y="4333011"/>
              <a:ext cx="522619" cy="406240"/>
            </a:xfrm>
            <a:custGeom>
              <a:gdLst>
                <a:gd name="T0" fmla="*/ 443 w 736"/>
                <a:gd name="T1" fmla="*/ 0 h 573"/>
                <a:gd name="T2" fmla="*/ 407 w 736"/>
                <a:gd name="T3" fmla="*/ 14 h 573"/>
                <a:gd name="T4" fmla="*/ 261 w 736"/>
                <a:gd name="T5" fmla="*/ 124 h 573"/>
                <a:gd name="T6" fmla="*/ 81 w 736"/>
                <a:gd name="T7" fmla="*/ 124 h 573"/>
                <a:gd name="T8" fmla="*/ 0 w 736"/>
                <a:gd name="T9" fmla="*/ 205 h 573"/>
                <a:gd name="T10" fmla="*/ 0 w 736"/>
                <a:gd name="T11" fmla="*/ 367 h 573"/>
                <a:gd name="T12" fmla="*/ 81 w 736"/>
                <a:gd name="T13" fmla="*/ 448 h 573"/>
                <a:gd name="T14" fmla="*/ 261 w 736"/>
                <a:gd name="T15" fmla="*/ 448 h 573"/>
                <a:gd name="T16" fmla="*/ 407 w 736"/>
                <a:gd name="T17" fmla="*/ 559 h 573"/>
                <a:gd name="T18" fmla="*/ 443 w 736"/>
                <a:gd name="T19" fmla="*/ 573 h 573"/>
                <a:gd name="T20" fmla="*/ 473 w 736"/>
                <a:gd name="T21" fmla="*/ 557 h 573"/>
                <a:gd name="T22" fmla="*/ 483 w 736"/>
                <a:gd name="T23" fmla="*/ 521 h 573"/>
                <a:gd name="T24" fmla="*/ 483 w 736"/>
                <a:gd name="T25" fmla="*/ 52 h 573"/>
                <a:gd name="T26" fmla="*/ 443 w 736"/>
                <a:gd name="T27" fmla="*/ 0 h 573"/>
                <a:gd name="T28" fmla="*/ 456 w 736"/>
                <a:gd name="T29" fmla="*/ 521 h 573"/>
                <a:gd name="T30" fmla="*/ 451 w 736"/>
                <a:gd name="T31" fmla="*/ 542 h 573"/>
                <a:gd name="T32" fmla="*/ 423 w 736"/>
                <a:gd name="T33" fmla="*/ 537 h 573"/>
                <a:gd name="T34" fmla="*/ 273 w 736"/>
                <a:gd name="T35" fmla="*/ 424 h 573"/>
                <a:gd name="T36" fmla="*/ 265 w 736"/>
                <a:gd name="T37" fmla="*/ 422 h 573"/>
                <a:gd name="T38" fmla="*/ 81 w 736"/>
                <a:gd name="T39" fmla="*/ 422 h 573"/>
                <a:gd name="T40" fmla="*/ 27 w 736"/>
                <a:gd name="T41" fmla="*/ 367 h 573"/>
                <a:gd name="T42" fmla="*/ 27 w 736"/>
                <a:gd name="T43" fmla="*/ 205 h 573"/>
                <a:gd name="T44" fmla="*/ 81 w 736"/>
                <a:gd name="T45" fmla="*/ 151 h 573"/>
                <a:gd name="T46" fmla="*/ 265 w 736"/>
                <a:gd name="T47" fmla="*/ 151 h 573"/>
                <a:gd name="T48" fmla="*/ 273 w 736"/>
                <a:gd name="T49" fmla="*/ 148 h 573"/>
                <a:gd name="T50" fmla="*/ 423 w 736"/>
                <a:gd name="T51" fmla="*/ 35 h 573"/>
                <a:gd name="T52" fmla="*/ 443 w 736"/>
                <a:gd name="T53" fmla="*/ 27 h 573"/>
                <a:gd name="T54" fmla="*/ 456 w 736"/>
                <a:gd name="T55" fmla="*/ 52 h 573"/>
                <a:gd name="T56" fmla="*/ 456 w 736"/>
                <a:gd name="T57" fmla="*/ 521 h 573"/>
                <a:gd name="T58" fmla="*/ 541 w 736"/>
                <a:gd name="T59" fmla="*/ 394 h 573"/>
                <a:gd name="T60" fmla="*/ 527 w 736"/>
                <a:gd name="T61" fmla="*/ 380 h 573"/>
                <a:gd name="T62" fmla="*/ 541 w 736"/>
                <a:gd name="T63" fmla="*/ 367 h 573"/>
                <a:gd name="T64" fmla="*/ 621 w 736"/>
                <a:gd name="T65" fmla="*/ 286 h 573"/>
                <a:gd name="T66" fmla="*/ 541 w 736"/>
                <a:gd name="T67" fmla="*/ 205 h 573"/>
                <a:gd name="T68" fmla="*/ 527 w 736"/>
                <a:gd name="T69" fmla="*/ 192 h 573"/>
                <a:gd name="T70" fmla="*/ 541 w 736"/>
                <a:gd name="T71" fmla="*/ 179 h 573"/>
                <a:gd name="T72" fmla="*/ 648 w 736"/>
                <a:gd name="T73" fmla="*/ 286 h 573"/>
                <a:gd name="T74" fmla="*/ 541 w 736"/>
                <a:gd name="T75" fmla="*/ 394 h 573"/>
                <a:gd name="T76" fmla="*/ 736 w 736"/>
                <a:gd name="T77" fmla="*/ 286 h 573"/>
                <a:gd name="T78" fmla="*/ 559 w 736"/>
                <a:gd name="T79" fmla="*/ 464 h 573"/>
                <a:gd name="T80" fmla="*/ 546 w 736"/>
                <a:gd name="T81" fmla="*/ 450 h 573"/>
                <a:gd name="T82" fmla="*/ 559 w 736"/>
                <a:gd name="T83" fmla="*/ 437 h 573"/>
                <a:gd name="T84" fmla="*/ 710 w 736"/>
                <a:gd name="T85" fmla="*/ 286 h 573"/>
                <a:gd name="T86" fmla="*/ 559 w 736"/>
                <a:gd name="T87" fmla="*/ 135 h 573"/>
                <a:gd name="T88" fmla="*/ 546 w 736"/>
                <a:gd name="T89" fmla="*/ 122 h 573"/>
                <a:gd name="T90" fmla="*/ 559 w 736"/>
                <a:gd name="T91" fmla="*/ 109 h 573"/>
                <a:gd name="T92" fmla="*/ 736 w 736"/>
                <a:gd name="T93" fmla="*/ 286 h 5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736" h="573">
                  <a:moveTo>
                    <a:pt x="443" y="0"/>
                  </a:moveTo>
                  <a:cubicBezTo>
                    <a:pt x="431" y="0"/>
                    <a:pt x="419" y="5"/>
                    <a:pt x="407" y="14"/>
                  </a:cubicBezTo>
                  <a:lnTo>
                    <a:pt x="261" y="124"/>
                  </a:lnTo>
                  <a:lnTo>
                    <a:pt x="81" y="124"/>
                  </a:lnTo>
                  <a:cubicBezTo>
                    <a:pt x="36" y="124"/>
                    <a:pt x="0" y="160"/>
                    <a:pt x="0" y="205"/>
                  </a:cubicBezTo>
                  <a:lnTo>
                    <a:pt x="0" y="367"/>
                  </a:lnTo>
                  <a:cubicBezTo>
                    <a:pt x="0" y="412"/>
                    <a:pt x="36" y="448"/>
                    <a:pt x="81" y="448"/>
                  </a:cubicBezTo>
                  <a:lnTo>
                    <a:pt x="261" y="448"/>
                  </a:lnTo>
                  <a:lnTo>
                    <a:pt x="407" y="559"/>
                  </a:lnTo>
                  <a:cubicBezTo>
                    <a:pt x="419" y="568"/>
                    <a:pt x="431" y="573"/>
                    <a:pt x="443" y="573"/>
                  </a:cubicBezTo>
                  <a:cubicBezTo>
                    <a:pt x="455" y="573"/>
                    <a:pt x="466" y="567"/>
                    <a:pt x="473" y="557"/>
                  </a:cubicBezTo>
                  <a:cubicBezTo>
                    <a:pt x="479" y="548"/>
                    <a:pt x="483" y="536"/>
                    <a:pt x="483" y="521"/>
                  </a:cubicBezTo>
                  <a:lnTo>
                    <a:pt x="483" y="52"/>
                  </a:lnTo>
                  <a:cubicBezTo>
                    <a:pt x="483" y="14"/>
                    <a:pt x="461" y="0"/>
                    <a:pt x="443" y="0"/>
                  </a:cubicBezTo>
                  <a:close/>
                  <a:moveTo>
                    <a:pt x="456" y="521"/>
                  </a:moveTo>
                  <a:cubicBezTo>
                    <a:pt x="456" y="530"/>
                    <a:pt x="454" y="537"/>
                    <a:pt x="451" y="542"/>
                  </a:cubicBezTo>
                  <a:cubicBezTo>
                    <a:pt x="446" y="549"/>
                    <a:pt x="435" y="546"/>
                    <a:pt x="423" y="537"/>
                  </a:cubicBezTo>
                  <a:lnTo>
                    <a:pt x="273" y="424"/>
                  </a:lnTo>
                  <a:cubicBezTo>
                    <a:pt x="271" y="423"/>
                    <a:pt x="268" y="422"/>
                    <a:pt x="265" y="422"/>
                  </a:cubicBezTo>
                  <a:lnTo>
                    <a:pt x="81" y="422"/>
                  </a:lnTo>
                  <a:cubicBezTo>
                    <a:pt x="51" y="422"/>
                    <a:pt x="27" y="397"/>
                    <a:pt x="27" y="367"/>
                  </a:cubicBezTo>
                  <a:lnTo>
                    <a:pt x="27" y="205"/>
                  </a:lnTo>
                  <a:cubicBezTo>
                    <a:pt x="27" y="175"/>
                    <a:pt x="51" y="151"/>
                    <a:pt x="81" y="151"/>
                  </a:cubicBezTo>
                  <a:lnTo>
                    <a:pt x="265" y="151"/>
                  </a:lnTo>
                  <a:cubicBezTo>
                    <a:pt x="268" y="151"/>
                    <a:pt x="271" y="150"/>
                    <a:pt x="273" y="148"/>
                  </a:cubicBezTo>
                  <a:lnTo>
                    <a:pt x="423" y="35"/>
                  </a:lnTo>
                  <a:cubicBezTo>
                    <a:pt x="430" y="30"/>
                    <a:pt x="437" y="27"/>
                    <a:pt x="443" y="27"/>
                  </a:cubicBezTo>
                  <a:cubicBezTo>
                    <a:pt x="455" y="27"/>
                    <a:pt x="456" y="46"/>
                    <a:pt x="456" y="52"/>
                  </a:cubicBezTo>
                  <a:lnTo>
                    <a:pt x="456" y="521"/>
                  </a:lnTo>
                  <a:close/>
                  <a:moveTo>
                    <a:pt x="541" y="394"/>
                  </a:moveTo>
                  <a:cubicBezTo>
                    <a:pt x="533" y="394"/>
                    <a:pt x="527" y="388"/>
                    <a:pt x="527" y="380"/>
                  </a:cubicBezTo>
                  <a:cubicBezTo>
                    <a:pt x="527" y="373"/>
                    <a:pt x="533" y="367"/>
                    <a:pt x="541" y="367"/>
                  </a:cubicBezTo>
                  <a:cubicBezTo>
                    <a:pt x="585" y="367"/>
                    <a:pt x="621" y="331"/>
                    <a:pt x="621" y="286"/>
                  </a:cubicBezTo>
                  <a:cubicBezTo>
                    <a:pt x="621" y="242"/>
                    <a:pt x="585" y="205"/>
                    <a:pt x="541" y="205"/>
                  </a:cubicBezTo>
                  <a:cubicBezTo>
                    <a:pt x="533" y="205"/>
                    <a:pt x="527" y="199"/>
                    <a:pt x="527" y="192"/>
                  </a:cubicBezTo>
                  <a:cubicBezTo>
                    <a:pt x="527" y="185"/>
                    <a:pt x="533" y="179"/>
                    <a:pt x="541" y="179"/>
                  </a:cubicBezTo>
                  <a:cubicBezTo>
                    <a:pt x="600" y="179"/>
                    <a:pt x="648" y="227"/>
                    <a:pt x="648" y="286"/>
                  </a:cubicBezTo>
                  <a:cubicBezTo>
                    <a:pt x="648" y="346"/>
                    <a:pt x="600" y="394"/>
                    <a:pt x="541" y="394"/>
                  </a:cubicBezTo>
                  <a:close/>
                  <a:moveTo>
                    <a:pt x="736" y="286"/>
                  </a:moveTo>
                  <a:cubicBezTo>
                    <a:pt x="736" y="384"/>
                    <a:pt x="657" y="464"/>
                    <a:pt x="559" y="464"/>
                  </a:cubicBezTo>
                  <a:cubicBezTo>
                    <a:pt x="552" y="464"/>
                    <a:pt x="546" y="458"/>
                    <a:pt x="546" y="450"/>
                  </a:cubicBezTo>
                  <a:cubicBezTo>
                    <a:pt x="546" y="443"/>
                    <a:pt x="552" y="437"/>
                    <a:pt x="559" y="437"/>
                  </a:cubicBezTo>
                  <a:cubicBezTo>
                    <a:pt x="642" y="437"/>
                    <a:pt x="710" y="369"/>
                    <a:pt x="710" y="286"/>
                  </a:cubicBezTo>
                  <a:cubicBezTo>
                    <a:pt x="710" y="203"/>
                    <a:pt x="642" y="135"/>
                    <a:pt x="559" y="135"/>
                  </a:cubicBezTo>
                  <a:cubicBezTo>
                    <a:pt x="552" y="135"/>
                    <a:pt x="546" y="129"/>
                    <a:pt x="546" y="122"/>
                  </a:cubicBezTo>
                  <a:cubicBezTo>
                    <a:pt x="546" y="115"/>
                    <a:pt x="552" y="109"/>
                    <a:pt x="559" y="109"/>
                  </a:cubicBezTo>
                  <a:cubicBezTo>
                    <a:pt x="657" y="109"/>
                    <a:pt x="736" y="188"/>
                    <a:pt x="736" y="286"/>
                  </a:cubicBezTo>
                  <a:close/>
                </a:path>
              </a:pathLst>
            </a:custGeom>
            <a:solidFill>
              <a:schemeClr val="bg1"/>
            </a:solidFill>
            <a:ln w="3175">
              <a:noFill/>
              <a:prstDash val="solid"/>
              <a:round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norm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914400"/>
              <a:endParaRPr lang="zh-CN" altLang="en-US" sz="2000" b="1" i="1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  <p:sp>
          <p:nvSpPr>
            <p:cNvPr id="18" name="îsļidé"/>
            <p:cNvSpPr/>
            <p:nvPr/>
          </p:nvSpPr>
          <p:spPr>
            <a:xfrm>
              <a:off x="5391549" y="2746950"/>
              <a:ext cx="847988" cy="875707"/>
            </a:xfrm>
            <a:custGeom>
              <a:gdLst>
                <a:gd name="connsiteX0" fmla="*/ 291443 w 582734"/>
                <a:gd name="connsiteY0" fmla="*/ 254983 h 601782"/>
                <a:gd name="connsiteX1" fmla="*/ 245350 w 582734"/>
                <a:gd name="connsiteY1" fmla="*/ 300966 h 601782"/>
                <a:gd name="connsiteX2" fmla="*/ 291443 w 582734"/>
                <a:gd name="connsiteY2" fmla="*/ 346800 h 601782"/>
                <a:gd name="connsiteX3" fmla="*/ 337385 w 582734"/>
                <a:gd name="connsiteY3" fmla="*/ 300966 h 601782"/>
                <a:gd name="connsiteX4" fmla="*/ 291443 w 582734"/>
                <a:gd name="connsiteY4" fmla="*/ 254983 h 601782"/>
                <a:gd name="connsiteX5" fmla="*/ 291443 w 582734"/>
                <a:gd name="connsiteY5" fmla="*/ 226374 h 601782"/>
                <a:gd name="connsiteX6" fmla="*/ 366061 w 582734"/>
                <a:gd name="connsiteY6" fmla="*/ 300966 h 601782"/>
                <a:gd name="connsiteX7" fmla="*/ 291443 w 582734"/>
                <a:gd name="connsiteY7" fmla="*/ 375408 h 601782"/>
                <a:gd name="connsiteX8" fmla="*/ 216674 w 582734"/>
                <a:gd name="connsiteY8" fmla="*/ 300966 h 601782"/>
                <a:gd name="connsiteX9" fmla="*/ 291443 w 582734"/>
                <a:gd name="connsiteY9" fmla="*/ 226374 h 601782"/>
                <a:gd name="connsiteX10" fmla="*/ 248975 w 582734"/>
                <a:gd name="connsiteY10" fmla="*/ 28613 h 601782"/>
                <a:gd name="connsiteX11" fmla="*/ 248975 w 582734"/>
                <a:gd name="connsiteY11" fmla="*/ 78050 h 601782"/>
                <a:gd name="connsiteX12" fmla="*/ 238170 w 582734"/>
                <a:gd name="connsiteY12" fmla="*/ 91982 h 601782"/>
                <a:gd name="connsiteX13" fmla="*/ 136728 w 582734"/>
                <a:gd name="connsiteY13" fmla="*/ 150408 h 601782"/>
                <a:gd name="connsiteX14" fmla="*/ 119321 w 582734"/>
                <a:gd name="connsiteY14" fmla="*/ 152805 h 601782"/>
                <a:gd name="connsiteX15" fmla="*/ 76403 w 582734"/>
                <a:gd name="connsiteY15" fmla="*/ 128086 h 601782"/>
                <a:gd name="connsiteX16" fmla="*/ 33936 w 582734"/>
                <a:gd name="connsiteY16" fmla="*/ 201493 h 601782"/>
                <a:gd name="connsiteX17" fmla="*/ 76854 w 582734"/>
                <a:gd name="connsiteY17" fmla="*/ 226211 h 601782"/>
                <a:gd name="connsiteX18" fmla="*/ 83456 w 582734"/>
                <a:gd name="connsiteY18" fmla="*/ 242541 h 601782"/>
                <a:gd name="connsiteX19" fmla="*/ 75503 w 582734"/>
                <a:gd name="connsiteY19" fmla="*/ 300966 h 601782"/>
                <a:gd name="connsiteX20" fmla="*/ 83456 w 582734"/>
                <a:gd name="connsiteY20" fmla="*/ 359392 h 601782"/>
                <a:gd name="connsiteX21" fmla="*/ 76854 w 582734"/>
                <a:gd name="connsiteY21" fmla="*/ 375571 h 601782"/>
                <a:gd name="connsiteX22" fmla="*/ 33936 w 582734"/>
                <a:gd name="connsiteY22" fmla="*/ 400289 h 601782"/>
                <a:gd name="connsiteX23" fmla="*/ 76403 w 582734"/>
                <a:gd name="connsiteY23" fmla="*/ 473696 h 601782"/>
                <a:gd name="connsiteX24" fmla="*/ 116770 w 582734"/>
                <a:gd name="connsiteY24" fmla="*/ 450475 h 601782"/>
                <a:gd name="connsiteX25" fmla="*/ 186699 w 582734"/>
                <a:gd name="connsiteY25" fmla="*/ 380814 h 601782"/>
                <a:gd name="connsiteX26" fmla="*/ 206957 w 582734"/>
                <a:gd name="connsiteY26" fmla="*/ 380814 h 601782"/>
                <a:gd name="connsiteX27" fmla="*/ 206957 w 582734"/>
                <a:gd name="connsiteY27" fmla="*/ 401038 h 601782"/>
                <a:gd name="connsiteX28" fmla="*/ 146782 w 582734"/>
                <a:gd name="connsiteY28" fmla="*/ 460962 h 601782"/>
                <a:gd name="connsiteX29" fmla="*/ 231717 w 582734"/>
                <a:gd name="connsiteY29" fmla="*/ 508152 h 601782"/>
                <a:gd name="connsiteX30" fmla="*/ 296544 w 582734"/>
                <a:gd name="connsiteY30" fmla="*/ 443434 h 601782"/>
                <a:gd name="connsiteX31" fmla="*/ 316803 w 582734"/>
                <a:gd name="connsiteY31" fmla="*/ 443434 h 601782"/>
                <a:gd name="connsiteX32" fmla="*/ 316803 w 582734"/>
                <a:gd name="connsiteY32" fmla="*/ 463659 h 601782"/>
                <a:gd name="connsiteX33" fmla="*/ 248975 w 582734"/>
                <a:gd name="connsiteY33" fmla="*/ 531372 h 601782"/>
                <a:gd name="connsiteX34" fmla="*/ 248975 w 582734"/>
                <a:gd name="connsiteY34" fmla="*/ 573169 h 601782"/>
                <a:gd name="connsiteX35" fmla="*/ 333910 w 582734"/>
                <a:gd name="connsiteY35" fmla="*/ 573169 h 601782"/>
                <a:gd name="connsiteX36" fmla="*/ 333910 w 582734"/>
                <a:gd name="connsiteY36" fmla="*/ 523732 h 601782"/>
                <a:gd name="connsiteX37" fmla="*/ 344714 w 582734"/>
                <a:gd name="connsiteY37" fmla="*/ 509800 h 601782"/>
                <a:gd name="connsiteX38" fmla="*/ 446006 w 582734"/>
                <a:gd name="connsiteY38" fmla="*/ 451374 h 601782"/>
                <a:gd name="connsiteX39" fmla="*/ 463413 w 582734"/>
                <a:gd name="connsiteY39" fmla="*/ 448977 h 601782"/>
                <a:gd name="connsiteX40" fmla="*/ 506331 w 582734"/>
                <a:gd name="connsiteY40" fmla="*/ 473696 h 601782"/>
                <a:gd name="connsiteX41" fmla="*/ 548798 w 582734"/>
                <a:gd name="connsiteY41" fmla="*/ 400289 h 601782"/>
                <a:gd name="connsiteX42" fmla="*/ 505880 w 582734"/>
                <a:gd name="connsiteY42" fmla="*/ 375571 h 601782"/>
                <a:gd name="connsiteX43" fmla="*/ 499278 w 582734"/>
                <a:gd name="connsiteY43" fmla="*/ 359392 h 601782"/>
                <a:gd name="connsiteX44" fmla="*/ 507381 w 582734"/>
                <a:gd name="connsiteY44" fmla="*/ 300966 h 601782"/>
                <a:gd name="connsiteX45" fmla="*/ 499278 w 582734"/>
                <a:gd name="connsiteY45" fmla="*/ 242391 h 601782"/>
                <a:gd name="connsiteX46" fmla="*/ 505880 w 582734"/>
                <a:gd name="connsiteY46" fmla="*/ 226211 h 601782"/>
                <a:gd name="connsiteX47" fmla="*/ 548798 w 582734"/>
                <a:gd name="connsiteY47" fmla="*/ 201493 h 601782"/>
                <a:gd name="connsiteX48" fmla="*/ 506331 w 582734"/>
                <a:gd name="connsiteY48" fmla="*/ 128086 h 601782"/>
                <a:gd name="connsiteX49" fmla="*/ 463413 w 582734"/>
                <a:gd name="connsiteY49" fmla="*/ 152805 h 601782"/>
                <a:gd name="connsiteX50" fmla="*/ 446006 w 582734"/>
                <a:gd name="connsiteY50" fmla="*/ 150408 h 601782"/>
                <a:gd name="connsiteX51" fmla="*/ 344714 w 582734"/>
                <a:gd name="connsiteY51" fmla="*/ 91982 h 601782"/>
                <a:gd name="connsiteX52" fmla="*/ 333910 w 582734"/>
                <a:gd name="connsiteY52" fmla="*/ 78050 h 601782"/>
                <a:gd name="connsiteX53" fmla="*/ 333910 w 582734"/>
                <a:gd name="connsiteY53" fmla="*/ 28613 h 601782"/>
                <a:gd name="connsiteX54" fmla="*/ 234569 w 582734"/>
                <a:gd name="connsiteY54" fmla="*/ 0 h 601782"/>
                <a:gd name="connsiteX55" fmla="*/ 348165 w 582734"/>
                <a:gd name="connsiteY55" fmla="*/ 0 h 601782"/>
                <a:gd name="connsiteX56" fmla="*/ 362571 w 582734"/>
                <a:gd name="connsiteY56" fmla="*/ 14381 h 601782"/>
                <a:gd name="connsiteX57" fmla="*/ 362571 w 582734"/>
                <a:gd name="connsiteY57" fmla="*/ 67264 h 601782"/>
                <a:gd name="connsiteX58" fmla="*/ 458461 w 582734"/>
                <a:gd name="connsiteY58" fmla="*/ 122543 h 601782"/>
                <a:gd name="connsiteX59" fmla="*/ 504380 w 582734"/>
                <a:gd name="connsiteY59" fmla="*/ 96177 h 601782"/>
                <a:gd name="connsiteX60" fmla="*/ 515334 w 582734"/>
                <a:gd name="connsiteY60" fmla="*/ 94679 h 601782"/>
                <a:gd name="connsiteX61" fmla="*/ 524038 w 582734"/>
                <a:gd name="connsiteY61" fmla="*/ 101420 h 601782"/>
                <a:gd name="connsiteX62" fmla="*/ 580761 w 582734"/>
                <a:gd name="connsiteY62" fmla="*/ 199545 h 601782"/>
                <a:gd name="connsiteX63" fmla="*/ 575509 w 582734"/>
                <a:gd name="connsiteY63" fmla="*/ 219170 h 601782"/>
                <a:gd name="connsiteX64" fmla="*/ 529740 w 582734"/>
                <a:gd name="connsiteY64" fmla="*/ 245537 h 601782"/>
                <a:gd name="connsiteX65" fmla="*/ 536043 w 582734"/>
                <a:gd name="connsiteY65" fmla="*/ 300966 h 601782"/>
                <a:gd name="connsiteX66" fmla="*/ 529740 w 582734"/>
                <a:gd name="connsiteY66" fmla="*/ 356246 h 601782"/>
                <a:gd name="connsiteX67" fmla="*/ 575509 w 582734"/>
                <a:gd name="connsiteY67" fmla="*/ 382762 h 601782"/>
                <a:gd name="connsiteX68" fmla="*/ 580761 w 582734"/>
                <a:gd name="connsiteY68" fmla="*/ 402237 h 601782"/>
                <a:gd name="connsiteX69" fmla="*/ 524038 w 582734"/>
                <a:gd name="connsiteY69" fmla="*/ 500511 h 601782"/>
                <a:gd name="connsiteX70" fmla="*/ 515334 w 582734"/>
                <a:gd name="connsiteY70" fmla="*/ 507103 h 601782"/>
                <a:gd name="connsiteX71" fmla="*/ 504380 w 582734"/>
                <a:gd name="connsiteY71" fmla="*/ 505755 h 601782"/>
                <a:gd name="connsiteX72" fmla="*/ 458461 w 582734"/>
                <a:gd name="connsiteY72" fmla="*/ 479239 h 601782"/>
                <a:gd name="connsiteX73" fmla="*/ 362571 w 582734"/>
                <a:gd name="connsiteY73" fmla="*/ 534668 h 601782"/>
                <a:gd name="connsiteX74" fmla="*/ 362571 w 582734"/>
                <a:gd name="connsiteY74" fmla="*/ 587550 h 601782"/>
                <a:gd name="connsiteX75" fmla="*/ 348165 w 582734"/>
                <a:gd name="connsiteY75" fmla="*/ 601782 h 601782"/>
                <a:gd name="connsiteX76" fmla="*/ 234569 w 582734"/>
                <a:gd name="connsiteY76" fmla="*/ 601782 h 601782"/>
                <a:gd name="connsiteX77" fmla="*/ 220313 w 582734"/>
                <a:gd name="connsiteY77" fmla="*/ 587550 h 601782"/>
                <a:gd name="connsiteX78" fmla="*/ 220313 w 582734"/>
                <a:gd name="connsiteY78" fmla="*/ 534668 h 601782"/>
                <a:gd name="connsiteX79" fmla="*/ 124273 w 582734"/>
                <a:gd name="connsiteY79" fmla="*/ 479239 h 601782"/>
                <a:gd name="connsiteX80" fmla="*/ 78354 w 582734"/>
                <a:gd name="connsiteY80" fmla="*/ 505755 h 601782"/>
                <a:gd name="connsiteX81" fmla="*/ 67400 w 582734"/>
                <a:gd name="connsiteY81" fmla="*/ 507103 h 601782"/>
                <a:gd name="connsiteX82" fmla="*/ 58696 w 582734"/>
                <a:gd name="connsiteY82" fmla="*/ 500511 h 601782"/>
                <a:gd name="connsiteX83" fmla="*/ 1973 w 582734"/>
                <a:gd name="connsiteY83" fmla="*/ 402237 h 601782"/>
                <a:gd name="connsiteX84" fmla="*/ 7225 w 582734"/>
                <a:gd name="connsiteY84" fmla="*/ 382762 h 601782"/>
                <a:gd name="connsiteX85" fmla="*/ 53144 w 582734"/>
                <a:gd name="connsiteY85" fmla="*/ 356246 h 601782"/>
                <a:gd name="connsiteX86" fmla="*/ 46691 w 582734"/>
                <a:gd name="connsiteY86" fmla="*/ 300966 h 601782"/>
                <a:gd name="connsiteX87" fmla="*/ 53144 w 582734"/>
                <a:gd name="connsiteY87" fmla="*/ 245537 h 601782"/>
                <a:gd name="connsiteX88" fmla="*/ 7225 w 582734"/>
                <a:gd name="connsiteY88" fmla="*/ 219170 h 601782"/>
                <a:gd name="connsiteX89" fmla="*/ 1973 w 582734"/>
                <a:gd name="connsiteY89" fmla="*/ 199545 h 601782"/>
                <a:gd name="connsiteX90" fmla="*/ 58696 w 582734"/>
                <a:gd name="connsiteY90" fmla="*/ 101420 h 601782"/>
                <a:gd name="connsiteX91" fmla="*/ 67400 w 582734"/>
                <a:gd name="connsiteY91" fmla="*/ 94679 h 601782"/>
                <a:gd name="connsiteX92" fmla="*/ 78354 w 582734"/>
                <a:gd name="connsiteY92" fmla="*/ 96177 h 601782"/>
                <a:gd name="connsiteX93" fmla="*/ 124273 w 582734"/>
                <a:gd name="connsiteY93" fmla="*/ 122543 h 601782"/>
                <a:gd name="connsiteX94" fmla="*/ 220313 w 582734"/>
                <a:gd name="connsiteY94" fmla="*/ 67264 h 601782"/>
                <a:gd name="connsiteX95" fmla="*/ 220313 w 582734"/>
                <a:gd name="connsiteY95" fmla="*/ 14381 h 601782"/>
                <a:gd name="connsiteX96" fmla="*/ 234569 w 582734"/>
                <a:gd name="connsiteY96" fmla="*/ 0 h 60178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</a:cxnLst>
              <a:rect l="l" t="t" r="r" b="b"/>
              <a:pathLst>
                <a:path w="582734" h="601782">
                  <a:moveTo>
                    <a:pt x="291443" y="254983"/>
                  </a:moveTo>
                  <a:cubicBezTo>
                    <a:pt x="266069" y="254983"/>
                    <a:pt x="245350" y="275653"/>
                    <a:pt x="245350" y="300966"/>
                  </a:cubicBezTo>
                  <a:cubicBezTo>
                    <a:pt x="245350" y="326279"/>
                    <a:pt x="266069" y="346800"/>
                    <a:pt x="291443" y="346800"/>
                  </a:cubicBezTo>
                  <a:cubicBezTo>
                    <a:pt x="316816" y="346800"/>
                    <a:pt x="337385" y="326279"/>
                    <a:pt x="337385" y="300966"/>
                  </a:cubicBezTo>
                  <a:cubicBezTo>
                    <a:pt x="337385" y="275653"/>
                    <a:pt x="316816" y="254983"/>
                    <a:pt x="291443" y="254983"/>
                  </a:cubicBezTo>
                  <a:close/>
                  <a:moveTo>
                    <a:pt x="291443" y="226374"/>
                  </a:moveTo>
                  <a:cubicBezTo>
                    <a:pt x="332580" y="226374"/>
                    <a:pt x="366061" y="259776"/>
                    <a:pt x="366061" y="300966"/>
                  </a:cubicBezTo>
                  <a:cubicBezTo>
                    <a:pt x="366061" y="342007"/>
                    <a:pt x="332580" y="375408"/>
                    <a:pt x="291443" y="375408"/>
                  </a:cubicBezTo>
                  <a:cubicBezTo>
                    <a:pt x="250155" y="375408"/>
                    <a:pt x="216674" y="342007"/>
                    <a:pt x="216674" y="300966"/>
                  </a:cubicBezTo>
                  <a:cubicBezTo>
                    <a:pt x="216674" y="259776"/>
                    <a:pt x="250155" y="226374"/>
                    <a:pt x="291443" y="226374"/>
                  </a:cubicBezTo>
                  <a:close/>
                  <a:moveTo>
                    <a:pt x="248975" y="28613"/>
                  </a:moveTo>
                  <a:lnTo>
                    <a:pt x="248975" y="78050"/>
                  </a:lnTo>
                  <a:cubicBezTo>
                    <a:pt x="248975" y="84642"/>
                    <a:pt x="244473" y="90334"/>
                    <a:pt x="238170" y="91982"/>
                  </a:cubicBezTo>
                  <a:cubicBezTo>
                    <a:pt x="199754" y="101720"/>
                    <a:pt x="164640" y="121944"/>
                    <a:pt x="136728" y="150408"/>
                  </a:cubicBezTo>
                  <a:cubicBezTo>
                    <a:pt x="132226" y="155052"/>
                    <a:pt x="125023" y="156101"/>
                    <a:pt x="119321" y="152805"/>
                  </a:cubicBezTo>
                  <a:lnTo>
                    <a:pt x="76403" y="128086"/>
                  </a:lnTo>
                  <a:lnTo>
                    <a:pt x="33936" y="201493"/>
                  </a:lnTo>
                  <a:lnTo>
                    <a:pt x="76854" y="226211"/>
                  </a:lnTo>
                  <a:cubicBezTo>
                    <a:pt x="82556" y="229507"/>
                    <a:pt x="85257" y="236099"/>
                    <a:pt x="83456" y="242541"/>
                  </a:cubicBezTo>
                  <a:cubicBezTo>
                    <a:pt x="78204" y="261417"/>
                    <a:pt x="75503" y="281042"/>
                    <a:pt x="75503" y="300966"/>
                  </a:cubicBezTo>
                  <a:cubicBezTo>
                    <a:pt x="75503" y="320741"/>
                    <a:pt x="78204" y="340366"/>
                    <a:pt x="83456" y="359392"/>
                  </a:cubicBezTo>
                  <a:cubicBezTo>
                    <a:pt x="85257" y="365684"/>
                    <a:pt x="82556" y="372425"/>
                    <a:pt x="76854" y="375571"/>
                  </a:cubicBezTo>
                  <a:lnTo>
                    <a:pt x="33936" y="400289"/>
                  </a:lnTo>
                  <a:lnTo>
                    <a:pt x="76403" y="473696"/>
                  </a:lnTo>
                  <a:lnTo>
                    <a:pt x="116770" y="450475"/>
                  </a:lnTo>
                  <a:lnTo>
                    <a:pt x="186699" y="380814"/>
                  </a:lnTo>
                  <a:cubicBezTo>
                    <a:pt x="192251" y="375122"/>
                    <a:pt x="201405" y="375122"/>
                    <a:pt x="206957" y="380814"/>
                  </a:cubicBezTo>
                  <a:cubicBezTo>
                    <a:pt x="212509" y="386357"/>
                    <a:pt x="212509" y="395346"/>
                    <a:pt x="206957" y="401038"/>
                  </a:cubicBezTo>
                  <a:lnTo>
                    <a:pt x="146782" y="460962"/>
                  </a:lnTo>
                  <a:cubicBezTo>
                    <a:pt x="171242" y="482984"/>
                    <a:pt x="200204" y="499163"/>
                    <a:pt x="231717" y="508152"/>
                  </a:cubicBezTo>
                  <a:lnTo>
                    <a:pt x="296544" y="443434"/>
                  </a:lnTo>
                  <a:cubicBezTo>
                    <a:pt x="302096" y="437891"/>
                    <a:pt x="311250" y="437891"/>
                    <a:pt x="316803" y="443434"/>
                  </a:cubicBezTo>
                  <a:cubicBezTo>
                    <a:pt x="322355" y="448977"/>
                    <a:pt x="322355" y="458116"/>
                    <a:pt x="316803" y="463659"/>
                  </a:cubicBezTo>
                  <a:lnTo>
                    <a:pt x="248975" y="531372"/>
                  </a:lnTo>
                  <a:lnTo>
                    <a:pt x="248975" y="573169"/>
                  </a:lnTo>
                  <a:lnTo>
                    <a:pt x="333910" y="573169"/>
                  </a:lnTo>
                  <a:lnTo>
                    <a:pt x="333910" y="523732"/>
                  </a:lnTo>
                  <a:cubicBezTo>
                    <a:pt x="333910" y="517140"/>
                    <a:pt x="338261" y="511448"/>
                    <a:pt x="344714" y="509800"/>
                  </a:cubicBezTo>
                  <a:cubicBezTo>
                    <a:pt x="383130" y="500212"/>
                    <a:pt x="418094" y="479988"/>
                    <a:pt x="446006" y="451374"/>
                  </a:cubicBezTo>
                  <a:cubicBezTo>
                    <a:pt x="450508" y="446730"/>
                    <a:pt x="457711" y="445681"/>
                    <a:pt x="463413" y="448977"/>
                  </a:cubicBezTo>
                  <a:lnTo>
                    <a:pt x="506331" y="473696"/>
                  </a:lnTo>
                  <a:lnTo>
                    <a:pt x="548798" y="400289"/>
                  </a:lnTo>
                  <a:lnTo>
                    <a:pt x="505880" y="375571"/>
                  </a:lnTo>
                  <a:cubicBezTo>
                    <a:pt x="500178" y="372425"/>
                    <a:pt x="497477" y="365684"/>
                    <a:pt x="499278" y="359392"/>
                  </a:cubicBezTo>
                  <a:cubicBezTo>
                    <a:pt x="504680" y="340366"/>
                    <a:pt x="507381" y="320741"/>
                    <a:pt x="507381" y="300966"/>
                  </a:cubicBezTo>
                  <a:cubicBezTo>
                    <a:pt x="507381" y="281042"/>
                    <a:pt x="504680" y="261417"/>
                    <a:pt x="499278" y="242391"/>
                  </a:cubicBezTo>
                  <a:cubicBezTo>
                    <a:pt x="497477" y="236099"/>
                    <a:pt x="500178" y="229507"/>
                    <a:pt x="505880" y="226211"/>
                  </a:cubicBezTo>
                  <a:lnTo>
                    <a:pt x="548798" y="201493"/>
                  </a:lnTo>
                  <a:lnTo>
                    <a:pt x="506331" y="128086"/>
                  </a:lnTo>
                  <a:lnTo>
                    <a:pt x="463413" y="152805"/>
                  </a:lnTo>
                  <a:cubicBezTo>
                    <a:pt x="457711" y="156101"/>
                    <a:pt x="450508" y="155052"/>
                    <a:pt x="446006" y="150408"/>
                  </a:cubicBezTo>
                  <a:cubicBezTo>
                    <a:pt x="418094" y="121944"/>
                    <a:pt x="383130" y="101720"/>
                    <a:pt x="344714" y="91982"/>
                  </a:cubicBezTo>
                  <a:cubicBezTo>
                    <a:pt x="338261" y="90334"/>
                    <a:pt x="333910" y="84642"/>
                    <a:pt x="333910" y="78050"/>
                  </a:cubicBezTo>
                  <a:lnTo>
                    <a:pt x="333910" y="28613"/>
                  </a:lnTo>
                  <a:close/>
                  <a:moveTo>
                    <a:pt x="234569" y="0"/>
                  </a:moveTo>
                  <a:lnTo>
                    <a:pt x="348165" y="0"/>
                  </a:lnTo>
                  <a:cubicBezTo>
                    <a:pt x="356119" y="0"/>
                    <a:pt x="362571" y="6442"/>
                    <a:pt x="362571" y="14381"/>
                  </a:cubicBezTo>
                  <a:lnTo>
                    <a:pt x="362571" y="67264"/>
                  </a:lnTo>
                  <a:cubicBezTo>
                    <a:pt x="398286" y="78050"/>
                    <a:pt x="431150" y="96926"/>
                    <a:pt x="458461" y="122543"/>
                  </a:cubicBezTo>
                  <a:lnTo>
                    <a:pt x="504380" y="96177"/>
                  </a:lnTo>
                  <a:cubicBezTo>
                    <a:pt x="507681" y="94229"/>
                    <a:pt x="511583" y="93630"/>
                    <a:pt x="515334" y="94679"/>
                  </a:cubicBezTo>
                  <a:cubicBezTo>
                    <a:pt x="518936" y="95728"/>
                    <a:pt x="522087" y="98125"/>
                    <a:pt x="524038" y="101420"/>
                  </a:cubicBezTo>
                  <a:lnTo>
                    <a:pt x="580761" y="199545"/>
                  </a:lnTo>
                  <a:cubicBezTo>
                    <a:pt x="584813" y="206436"/>
                    <a:pt x="582412" y="215125"/>
                    <a:pt x="575509" y="219170"/>
                  </a:cubicBezTo>
                  <a:lnTo>
                    <a:pt x="529740" y="245537"/>
                  </a:lnTo>
                  <a:cubicBezTo>
                    <a:pt x="533942" y="263664"/>
                    <a:pt x="536043" y="282240"/>
                    <a:pt x="536043" y="300966"/>
                  </a:cubicBezTo>
                  <a:cubicBezTo>
                    <a:pt x="536043" y="319542"/>
                    <a:pt x="533942" y="338119"/>
                    <a:pt x="529740" y="356246"/>
                  </a:cubicBezTo>
                  <a:lnTo>
                    <a:pt x="575509" y="382762"/>
                  </a:lnTo>
                  <a:cubicBezTo>
                    <a:pt x="582412" y="386657"/>
                    <a:pt x="584813" y="395346"/>
                    <a:pt x="580761" y="402237"/>
                  </a:cubicBezTo>
                  <a:lnTo>
                    <a:pt x="524038" y="500511"/>
                  </a:lnTo>
                  <a:cubicBezTo>
                    <a:pt x="522087" y="503807"/>
                    <a:pt x="518936" y="506204"/>
                    <a:pt x="515334" y="507103"/>
                  </a:cubicBezTo>
                  <a:cubicBezTo>
                    <a:pt x="511583" y="508152"/>
                    <a:pt x="507681" y="507552"/>
                    <a:pt x="504380" y="505755"/>
                  </a:cubicBezTo>
                  <a:lnTo>
                    <a:pt x="458461" y="479239"/>
                  </a:lnTo>
                  <a:cubicBezTo>
                    <a:pt x="431150" y="504856"/>
                    <a:pt x="398286" y="523732"/>
                    <a:pt x="362571" y="534668"/>
                  </a:cubicBezTo>
                  <a:lnTo>
                    <a:pt x="362571" y="587550"/>
                  </a:lnTo>
                  <a:cubicBezTo>
                    <a:pt x="362571" y="595340"/>
                    <a:pt x="356119" y="601782"/>
                    <a:pt x="348165" y="601782"/>
                  </a:cubicBezTo>
                  <a:lnTo>
                    <a:pt x="234569" y="601782"/>
                  </a:lnTo>
                  <a:cubicBezTo>
                    <a:pt x="226615" y="601782"/>
                    <a:pt x="220313" y="595340"/>
                    <a:pt x="220313" y="587550"/>
                  </a:cubicBezTo>
                  <a:lnTo>
                    <a:pt x="220313" y="534668"/>
                  </a:lnTo>
                  <a:cubicBezTo>
                    <a:pt x="184448" y="523732"/>
                    <a:pt x="151734" y="504856"/>
                    <a:pt x="124273" y="479239"/>
                  </a:cubicBezTo>
                  <a:lnTo>
                    <a:pt x="78354" y="505755"/>
                  </a:lnTo>
                  <a:cubicBezTo>
                    <a:pt x="75053" y="507552"/>
                    <a:pt x="71151" y="508152"/>
                    <a:pt x="67400" y="507103"/>
                  </a:cubicBezTo>
                  <a:cubicBezTo>
                    <a:pt x="63798" y="506204"/>
                    <a:pt x="60647" y="503807"/>
                    <a:pt x="58696" y="500511"/>
                  </a:cubicBezTo>
                  <a:lnTo>
                    <a:pt x="1973" y="402237"/>
                  </a:lnTo>
                  <a:cubicBezTo>
                    <a:pt x="-2079" y="395346"/>
                    <a:pt x="322" y="386657"/>
                    <a:pt x="7225" y="382762"/>
                  </a:cubicBezTo>
                  <a:lnTo>
                    <a:pt x="53144" y="356246"/>
                  </a:lnTo>
                  <a:cubicBezTo>
                    <a:pt x="48942" y="338119"/>
                    <a:pt x="46691" y="319542"/>
                    <a:pt x="46691" y="300966"/>
                  </a:cubicBezTo>
                  <a:cubicBezTo>
                    <a:pt x="46691" y="282240"/>
                    <a:pt x="48942" y="263664"/>
                    <a:pt x="53144" y="245537"/>
                  </a:cubicBezTo>
                  <a:lnTo>
                    <a:pt x="7225" y="219170"/>
                  </a:lnTo>
                  <a:cubicBezTo>
                    <a:pt x="322" y="215125"/>
                    <a:pt x="-2079" y="206436"/>
                    <a:pt x="1973" y="199545"/>
                  </a:cubicBezTo>
                  <a:lnTo>
                    <a:pt x="58696" y="101420"/>
                  </a:lnTo>
                  <a:cubicBezTo>
                    <a:pt x="60647" y="98125"/>
                    <a:pt x="63798" y="95728"/>
                    <a:pt x="67400" y="94679"/>
                  </a:cubicBezTo>
                  <a:cubicBezTo>
                    <a:pt x="71151" y="93630"/>
                    <a:pt x="75053" y="94229"/>
                    <a:pt x="78354" y="96177"/>
                  </a:cubicBezTo>
                  <a:lnTo>
                    <a:pt x="124273" y="122543"/>
                  </a:lnTo>
                  <a:cubicBezTo>
                    <a:pt x="151734" y="96926"/>
                    <a:pt x="184448" y="78050"/>
                    <a:pt x="220313" y="67264"/>
                  </a:cubicBezTo>
                  <a:lnTo>
                    <a:pt x="220313" y="14381"/>
                  </a:lnTo>
                  <a:cubicBezTo>
                    <a:pt x="220313" y="6442"/>
                    <a:pt x="226615" y="0"/>
                    <a:pt x="234569" y="0"/>
                  </a:cubicBezTo>
                  <a:close/>
                </a:path>
              </a:pathLst>
            </a:custGeom>
            <a:solidFill>
              <a:schemeClr val="bg1"/>
            </a:solidFill>
            <a:ln w="3175">
              <a:noFill/>
              <a:prstDash val="solid"/>
              <a:round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norm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914400"/>
              <a:endParaRPr lang="zh-CN" altLang="en-US" sz="2000" b="1" i="1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</p:grpSp>
      <p:sp>
        <p:nvSpPr>
          <p:cNvPr id="19" name="矩形 18"/>
          <p:cNvSpPr/>
          <p:nvPr/>
        </p:nvSpPr>
        <p:spPr>
          <a:xfrm>
            <a:off x="770821" y="1167704"/>
            <a:ext cx="1760735" cy="73302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>
              <a:lnSpc>
                <a:spcPct val="200000"/>
              </a:lnSpc>
            </a:pPr>
            <a:r>
              <a:rPr lang="zh-CN" altLang="en-US" sz="2400" b="1">
                <a:cs typeface="+mn-ea"/>
                <a:sym typeface="+mn-lt"/>
              </a:rPr>
              <a:t>输入标题</a:t>
            </a:r>
            <a:endParaRPr lang="en-US" altLang="zh-CN" sz="1600" b="1">
              <a:cs typeface="+mn-ea"/>
              <a:sym typeface="+mn-lt"/>
            </a:endParaRPr>
          </a:p>
        </p:txBody>
      </p:sp>
      <p:sp>
        <p:nvSpPr>
          <p:cNvPr id="20" name="矩形 19"/>
          <p:cNvSpPr/>
          <p:nvPr/>
        </p:nvSpPr>
        <p:spPr>
          <a:xfrm>
            <a:off x="770821" y="1970395"/>
            <a:ext cx="3042907" cy="106304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 sz="1100">
                <a:cs typeface="+mn-ea"/>
                <a:sym typeface="+mn-lt"/>
              </a:rPr>
              <a:t>点击输入您的内容，或者通过复制您的文本后，再此框中选择粘贴。请言简意赅，简单说明即可，不必繁琐。</a:t>
            </a:r>
            <a:endParaRPr lang="en-US" altLang="zh-CN" sz="1100">
              <a:cs typeface="+mn-ea"/>
              <a:sym typeface="+mn-lt"/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1511692" y="4592204"/>
            <a:ext cx="1760735" cy="73302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>
              <a:lnSpc>
                <a:spcPct val="200000"/>
              </a:lnSpc>
            </a:pPr>
            <a:r>
              <a:rPr lang="zh-CN" altLang="en-US" sz="2400" b="1">
                <a:cs typeface="+mn-ea"/>
                <a:sym typeface="+mn-lt"/>
              </a:rPr>
              <a:t>输入标题</a:t>
            </a:r>
            <a:endParaRPr lang="en-US" altLang="zh-CN" sz="1600" b="1">
              <a:cs typeface="+mn-ea"/>
              <a:sym typeface="+mn-lt"/>
            </a:endParaRPr>
          </a:p>
        </p:txBody>
      </p:sp>
      <p:sp>
        <p:nvSpPr>
          <p:cNvPr id="22" name="矩形 21"/>
          <p:cNvSpPr/>
          <p:nvPr/>
        </p:nvSpPr>
        <p:spPr>
          <a:xfrm>
            <a:off x="1511692" y="5394895"/>
            <a:ext cx="3042907" cy="106304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 sz="1100">
                <a:cs typeface="+mn-ea"/>
                <a:sym typeface="+mn-lt"/>
              </a:rPr>
              <a:t>点击输入您的内容，或者通过复制您的文本后，再此框中选择粘贴。请言简意赅，简单说明即可，不必繁琐。</a:t>
            </a:r>
            <a:endParaRPr lang="en-US" altLang="zh-CN" sz="1100">
              <a:cs typeface="+mn-ea"/>
              <a:sym typeface="+mn-lt"/>
            </a:endParaRPr>
          </a:p>
        </p:txBody>
      </p:sp>
      <p:sp>
        <p:nvSpPr>
          <p:cNvPr id="23" name="矩形 22"/>
          <p:cNvSpPr/>
          <p:nvPr/>
        </p:nvSpPr>
        <p:spPr>
          <a:xfrm>
            <a:off x="7175781" y="4516956"/>
            <a:ext cx="1760735" cy="73302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>
              <a:lnSpc>
                <a:spcPct val="200000"/>
              </a:lnSpc>
            </a:pPr>
            <a:r>
              <a:rPr lang="zh-CN" altLang="en-US" sz="2400" b="1">
                <a:cs typeface="+mn-ea"/>
                <a:sym typeface="+mn-lt"/>
              </a:rPr>
              <a:t>输入标题</a:t>
            </a:r>
            <a:endParaRPr lang="en-US" altLang="zh-CN" sz="1600" b="1">
              <a:cs typeface="+mn-ea"/>
              <a:sym typeface="+mn-lt"/>
            </a:endParaRPr>
          </a:p>
        </p:txBody>
      </p:sp>
      <p:sp>
        <p:nvSpPr>
          <p:cNvPr id="24" name="矩形 23"/>
          <p:cNvSpPr/>
          <p:nvPr/>
        </p:nvSpPr>
        <p:spPr>
          <a:xfrm>
            <a:off x="7175781" y="5319647"/>
            <a:ext cx="3042907" cy="106304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 sz="1100">
                <a:cs typeface="+mn-ea"/>
                <a:sym typeface="+mn-lt"/>
              </a:rPr>
              <a:t>点击输入您的内容，或者通过复制您的文本后，再此框中选择粘贴。请言简意赅，简单说明即可，不必繁琐。</a:t>
            </a:r>
            <a:endParaRPr lang="en-US" altLang="zh-CN" sz="1100">
              <a:cs typeface="+mn-ea"/>
              <a:sym typeface="+mn-lt"/>
            </a:endParaRPr>
          </a:p>
        </p:txBody>
      </p:sp>
      <p:sp>
        <p:nvSpPr>
          <p:cNvPr id="25" name="矩形 24"/>
          <p:cNvSpPr/>
          <p:nvPr/>
        </p:nvSpPr>
        <p:spPr>
          <a:xfrm>
            <a:off x="8735449" y="1236673"/>
            <a:ext cx="1760735" cy="73302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>
              <a:lnSpc>
                <a:spcPct val="200000"/>
              </a:lnSpc>
            </a:pPr>
            <a:r>
              <a:rPr lang="zh-CN" altLang="en-US" sz="2400" b="1">
                <a:cs typeface="+mn-ea"/>
                <a:sym typeface="+mn-lt"/>
              </a:rPr>
              <a:t>输入标题</a:t>
            </a:r>
            <a:endParaRPr lang="en-US" altLang="zh-CN" sz="1600" b="1">
              <a:cs typeface="+mn-ea"/>
              <a:sym typeface="+mn-lt"/>
            </a:endParaRPr>
          </a:p>
        </p:txBody>
      </p:sp>
      <p:sp>
        <p:nvSpPr>
          <p:cNvPr id="26" name="矩形 25"/>
          <p:cNvSpPr/>
          <p:nvPr/>
        </p:nvSpPr>
        <p:spPr>
          <a:xfrm>
            <a:off x="8735449" y="2039364"/>
            <a:ext cx="3042907" cy="106304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 sz="1100">
                <a:cs typeface="+mn-ea"/>
                <a:sym typeface="+mn-lt"/>
              </a:rPr>
              <a:t>点击输入您的内容，或者通过复制您的文本后，再此框中选择粘贴。请言简意赅，简单说明即可，不必繁琐。</a:t>
            </a:r>
            <a:endParaRPr lang="en-US" altLang="zh-CN" sz="1100">
              <a:cs typeface="+mn-ea"/>
              <a:sym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768601406"/>
      </p:ext>
    </p:extLst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31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31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 flipH="1">
            <a:off x="7719521" y="2275663"/>
            <a:ext cx="4472479" cy="23203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33705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66775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00480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734185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167255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600960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034030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467735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66775" fontAlgn="base">
              <a:spcBef>
                <a:spcPct val="0"/>
              </a:spcBef>
              <a:spcAft>
                <a:spcPct val="0"/>
              </a:spcAft>
            </a:pPr>
            <a:endParaRPr lang="zh-CN" altLang="en-US" sz="1705">
              <a:solidFill>
                <a:prstClr val="white"/>
              </a:solidFill>
              <a:cs typeface="+mn-ea"/>
              <a:sym typeface="+mn-lt"/>
            </a:endParaRPr>
          </a:p>
        </p:txBody>
      </p:sp>
      <p:sp>
        <p:nvSpPr>
          <p:cNvPr id="3" name="矩形 2"/>
          <p:cNvSpPr/>
          <p:nvPr/>
        </p:nvSpPr>
        <p:spPr>
          <a:xfrm rot="18900000" flipH="1">
            <a:off x="6895098" y="2617151"/>
            <a:ext cx="1648846" cy="164884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33705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66775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00480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734185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167255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600960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034030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467735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66775" fontAlgn="base">
              <a:spcBef>
                <a:spcPct val="0"/>
              </a:spcBef>
              <a:spcAft>
                <a:spcPct val="0"/>
              </a:spcAft>
            </a:pPr>
            <a:endParaRPr lang="zh-CN" altLang="en-US" sz="1900">
              <a:solidFill>
                <a:prstClr val="white"/>
              </a:solidFill>
              <a:cs typeface="+mn-ea"/>
              <a:sym typeface="+mn-lt"/>
            </a:endParaRPr>
          </a:p>
        </p:txBody>
      </p:sp>
      <p:sp>
        <p:nvSpPr>
          <p:cNvPr id="4" name="矩形 3"/>
          <p:cNvSpPr/>
          <p:nvPr/>
        </p:nvSpPr>
        <p:spPr>
          <a:xfrm rot="18900000" flipH="1">
            <a:off x="6911237" y="4449919"/>
            <a:ext cx="446774" cy="44677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33705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66775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00480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734185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167255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600960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034030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467735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66775" fontAlgn="base">
              <a:spcBef>
                <a:spcPct val="0"/>
              </a:spcBef>
              <a:spcAft>
                <a:spcPct val="0"/>
              </a:spcAft>
            </a:pPr>
            <a:endParaRPr lang="zh-CN" altLang="en-US" sz="1900">
              <a:solidFill>
                <a:prstClr val="white"/>
              </a:solidFill>
              <a:cs typeface="+mn-ea"/>
              <a:sym typeface="+mn-lt"/>
            </a:endParaRPr>
          </a:p>
        </p:txBody>
      </p:sp>
      <p:sp>
        <p:nvSpPr>
          <p:cNvPr id="5" name="矩形 4"/>
          <p:cNvSpPr/>
          <p:nvPr/>
        </p:nvSpPr>
        <p:spPr>
          <a:xfrm rot="18900000" flipH="1">
            <a:off x="7321292" y="4868917"/>
            <a:ext cx="218786" cy="2187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33705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66775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00480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734185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167255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600960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034030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467735" algn="l" defTabSz="866775" rtl="0" eaLnBrk="1" latinLnBrk="0" hangingPunct="1">
              <a:defRPr sz="1705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66775" fontAlgn="base">
              <a:spcBef>
                <a:spcPct val="0"/>
              </a:spcBef>
              <a:spcAft>
                <a:spcPct val="0"/>
              </a:spcAft>
            </a:pPr>
            <a:endParaRPr lang="zh-CN" altLang="en-US" sz="1900">
              <a:solidFill>
                <a:prstClr val="white"/>
              </a:solidFill>
              <a:cs typeface="+mn-ea"/>
              <a:sym typeface="+mn-lt"/>
            </a:endParaRPr>
          </a:p>
        </p:txBody>
      </p:sp>
      <p:sp>
        <p:nvSpPr>
          <p:cNvPr id="6" name="文本框 9"/>
          <p:cNvSpPr txBox="1"/>
          <p:nvPr/>
        </p:nvSpPr>
        <p:spPr>
          <a:xfrm flipH="1">
            <a:off x="7009151" y="3042417"/>
            <a:ext cx="14207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33705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66775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00480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734185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167255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600960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034030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467735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66775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5400" smtClean="0">
                <a:solidFill>
                  <a:prstClr val="white"/>
                </a:solidFill>
                <a:cs typeface="+mn-ea"/>
                <a:sym typeface="+mn-lt"/>
              </a:rPr>
              <a:t>04</a:t>
            </a:r>
            <a:endParaRPr lang="zh-CN" altLang="en-US" sz="5400">
              <a:solidFill>
                <a:prstClr val="white"/>
              </a:solidFill>
              <a:cs typeface="+mn-ea"/>
              <a:sym typeface="+mn-lt"/>
            </a:endParaRPr>
          </a:p>
        </p:txBody>
      </p:sp>
      <p:sp>
        <p:nvSpPr>
          <p:cNvPr id="7" name="文本框 12"/>
          <p:cNvSpPr txBox="1"/>
          <p:nvPr/>
        </p:nvSpPr>
        <p:spPr>
          <a:xfrm>
            <a:off x="1469433" y="2780807"/>
            <a:ext cx="475731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33705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66775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00480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734185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167255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600960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034030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467735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8800" b="1" smtClean="0">
                <a:solidFill>
                  <a:schemeClr val="accent2"/>
                </a:solidFill>
                <a:cs typeface="+mn-ea"/>
                <a:sym typeface="+mn-lt"/>
              </a:rPr>
              <a:t>项目预算</a:t>
            </a:r>
            <a:endParaRPr lang="zh-CN" altLang="en-US" sz="8800" b="1">
              <a:solidFill>
                <a:schemeClr val="accent2"/>
              </a:solidFill>
              <a:cs typeface="+mn-ea"/>
              <a:sym typeface="+mn-lt"/>
            </a:endParaRPr>
          </a:p>
        </p:txBody>
      </p:sp>
      <p:sp>
        <p:nvSpPr>
          <p:cNvPr id="11" name="文本框 12"/>
          <p:cNvSpPr txBox="1"/>
          <p:nvPr/>
        </p:nvSpPr>
        <p:spPr>
          <a:xfrm>
            <a:off x="9212299" y="2891638"/>
            <a:ext cx="244180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33705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66775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00480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734185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167255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600960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034030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467735" algn="l" defTabSz="866775" rtl="0" eaLnBrk="1" latinLnBrk="0" hangingPunct="1">
              <a:defRPr sz="17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66775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6600" b="1">
                <a:solidFill>
                  <a:schemeClr val="bg1"/>
                </a:solidFill>
                <a:cs typeface="+mn-ea"/>
                <a:sym typeface="+mn-lt"/>
              </a:rPr>
              <a:t>PART</a:t>
            </a:r>
            <a:endParaRPr lang="zh-CN" altLang="en-US" sz="6600" b="1">
              <a:solidFill>
                <a:schemeClr val="bg1"/>
              </a:solidFill>
              <a:cs typeface="+mn-ea"/>
              <a:sym typeface="+mn-lt"/>
            </a:endParaRPr>
          </a:p>
        </p:txBody>
      </p:sp>
      <p:pic>
        <p:nvPicPr>
          <p:cNvPr id="12" name="图片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374073" cy="685800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</p:pic>
    </p:spTree>
    <p:extLst>
      <p:ext uri="{BB962C8B-B14F-4D97-AF65-F5344CB8AC3E}">
        <p14:creationId xmlns:p14="http://schemas.microsoft.com/office/powerpoint/2010/main" val="1993765903"/>
      </p:ext>
    </p:ext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9" name="PA-组合 18"/>
          <p:cNvGrpSpPr/>
          <p:nvPr>
            <p:custDataLst>
              <p:tags r:id="rId3"/>
            </p:custDataLst>
          </p:nvPr>
        </p:nvGrpSpPr>
        <p:grpSpPr>
          <a:xfrm>
            <a:off x="1401240" y="4219304"/>
            <a:ext cx="9389520" cy="1924577"/>
            <a:chOff x="1302560" y="3870960"/>
            <a:chExt cx="9389520" cy="1924577"/>
          </a:xfrm>
        </p:grpSpPr>
        <p:sp>
          <p:nvSpPr>
            <p:cNvPr id="10" name="PA-圆角矩形 19"/>
            <p:cNvSpPr/>
            <p:nvPr>
              <p:custDataLst>
                <p:tags r:id="rId4"/>
              </p:custDataLst>
            </p:nvPr>
          </p:nvSpPr>
          <p:spPr>
            <a:xfrm>
              <a:off x="1976120" y="3870960"/>
              <a:ext cx="848360" cy="520700"/>
            </a:xfrm>
            <a:prstGeom prst="roundRect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style>
            <a:lnRef idx="2">
              <a:srgbClr val="FFBF53">
                <a:shade val="50000"/>
              </a:srgbClr>
            </a:lnRef>
            <a:fillRef idx="1">
              <a:srgbClr val="FFBF53"/>
            </a:fillRef>
            <a:effectRef idx="0">
              <a:srgbClr val="FFBF53"/>
            </a:effectRef>
            <a:fontRef idx="minor">
              <a:srgbClr val="FFFFFF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B" panose="020f0302020204030204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B" panose="020f0302020204030204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B" panose="020f0302020204030204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B" panose="020f0302020204030204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B" panose="020f0302020204030204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B" panose="020f0302020204030204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B" panose="020f0302020204030204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B" panose="020f0302020204030204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B" panose="020f0302020204030204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noFill/>
                <a:cs typeface="+mn-ea"/>
                <a:sym typeface="+mn-lt"/>
              </a:endParaRPr>
            </a:p>
          </p:txBody>
        </p:sp>
        <p:sp>
          <p:nvSpPr>
            <p:cNvPr id="12" name="PA-任意多边形 25"/>
            <p:cNvSpPr/>
            <p:nvPr>
              <p:custDataLst>
                <p:tags r:id="rId5"/>
              </p:custDataLst>
            </p:nvPr>
          </p:nvSpPr>
          <p:spPr bwMode="auto">
            <a:xfrm>
              <a:off x="2340484" y="4211610"/>
              <a:ext cx="84687" cy="84800"/>
            </a:xfrm>
            <a:custGeom>
              <a:gdLst>
                <a:gd name="T0" fmla="*/ 206 w 413"/>
                <a:gd name="T1" fmla="*/ 413 h 413"/>
                <a:gd name="T2" fmla="*/ 0 w 413"/>
                <a:gd name="T3" fmla="*/ 0 h 413"/>
                <a:gd name="T4" fmla="*/ 413 w 413"/>
                <a:gd name="T5" fmla="*/ 0 h 413"/>
                <a:gd name="T6" fmla="*/ 206 w 413"/>
                <a:gd name="T7" fmla="*/ 413 h 41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12" h="412">
                  <a:moveTo>
                    <a:pt x="206" y="413"/>
                  </a:moveTo>
                  <a:lnTo>
                    <a:pt x="0" y="0"/>
                  </a:lnTo>
                  <a:lnTo>
                    <a:pt x="413" y="0"/>
                  </a:lnTo>
                  <a:lnTo>
                    <a:pt x="206" y="413"/>
                  </a:ln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000">
                <a:solidFill>
                  <a:prstClr val="black"/>
                </a:solidFill>
                <a:cs typeface="+mn-ea"/>
                <a:sym typeface="+mn-lt"/>
              </a:endParaRPr>
            </a:p>
          </p:txBody>
        </p:sp>
        <p:sp>
          <p:nvSpPr>
            <p:cNvPr id="13" name="PA-任意多边形 29"/>
            <p:cNvSpPr>
              <a:spLocks noChangeArrowheads="1"/>
            </p:cNvSpPr>
            <p:nvPr>
              <p:custDataLst>
                <p:tags r:id="rId6"/>
              </p:custDataLst>
            </p:nvPr>
          </p:nvSpPr>
          <p:spPr bwMode="auto">
            <a:xfrm>
              <a:off x="2225040" y="3994785"/>
              <a:ext cx="314960" cy="229555"/>
            </a:xfrm>
            <a:custGeom>
              <a:gdLst>
                <a:gd name="connsiteX0" fmla="*/ 290196 w 2438400"/>
                <a:gd name="connsiteY0" fmla="*/ 0 h 1774825"/>
                <a:gd name="connsiteX1" fmla="*/ 2151973 w 2438400"/>
                <a:gd name="connsiteY1" fmla="*/ 0 h 1774825"/>
                <a:gd name="connsiteX2" fmla="*/ 2438400 w 2438400"/>
                <a:gd name="connsiteY2" fmla="*/ 286384 h 1774825"/>
                <a:gd name="connsiteX3" fmla="*/ 2438400 w 2438400"/>
                <a:gd name="connsiteY3" fmla="*/ 1484673 h 1774825"/>
                <a:gd name="connsiteX4" fmla="*/ 2151973 w 2438400"/>
                <a:gd name="connsiteY4" fmla="*/ 1774825 h 1774825"/>
                <a:gd name="connsiteX5" fmla="*/ 290196 w 2438400"/>
                <a:gd name="connsiteY5" fmla="*/ 1774825 h 1774825"/>
                <a:gd name="connsiteX6" fmla="*/ 0 w 2438400"/>
                <a:gd name="connsiteY6" fmla="*/ 1484673 h 1774825"/>
                <a:gd name="connsiteX7" fmla="*/ 0 w 2438400"/>
                <a:gd name="connsiteY7" fmla="*/ 286384 h 1774825"/>
                <a:gd name="connsiteX8" fmla="*/ 290196 w 2438400"/>
                <a:gd name="connsiteY8" fmla="*/ 0 h 1774825"/>
                <a:gd name="connsiteX9" fmla="*/ 471488 w 2438400"/>
                <a:gd name="connsiteY9" fmla="*/ 425450 h 1774825"/>
                <a:gd name="connsiteX10" fmla="*/ 471488 w 2438400"/>
                <a:gd name="connsiteY10" fmla="*/ 598488 h 1774825"/>
                <a:gd name="connsiteX11" fmla="*/ 1971676 w 2438400"/>
                <a:gd name="connsiteY11" fmla="*/ 598488 h 1774825"/>
                <a:gd name="connsiteX12" fmla="*/ 1971676 w 2438400"/>
                <a:gd name="connsiteY12" fmla="*/ 425450 h 1774825"/>
                <a:gd name="connsiteX13" fmla="*/ 471488 w 2438400"/>
                <a:gd name="connsiteY13" fmla="*/ 425450 h 1774825"/>
                <a:gd name="connsiteX14" fmla="*/ 471488 w 2438400"/>
                <a:gd name="connsiteY14" fmla="*/ 801688 h 1774825"/>
                <a:gd name="connsiteX15" fmla="*/ 471488 w 2438400"/>
                <a:gd name="connsiteY15" fmla="*/ 971551 h 1774825"/>
                <a:gd name="connsiteX16" fmla="*/ 1971676 w 2438400"/>
                <a:gd name="connsiteY16" fmla="*/ 971551 h 1774825"/>
                <a:gd name="connsiteX17" fmla="*/ 1971676 w 2438400"/>
                <a:gd name="connsiteY17" fmla="*/ 801688 h 1774825"/>
                <a:gd name="connsiteX18" fmla="*/ 471488 w 2438400"/>
                <a:gd name="connsiteY18" fmla="*/ 801688 h 1774825"/>
                <a:gd name="connsiteX19" fmla="*/ 471488 w 2438400"/>
                <a:gd name="connsiteY19" fmla="*/ 1174750 h 1774825"/>
                <a:gd name="connsiteX20" fmla="*/ 471488 w 2438400"/>
                <a:gd name="connsiteY20" fmla="*/ 1347788 h 1774825"/>
                <a:gd name="connsiteX21" fmla="*/ 1971676 w 2438400"/>
                <a:gd name="connsiteY21" fmla="*/ 1347788 h 1774825"/>
                <a:gd name="connsiteX22" fmla="*/ 1971676 w 2438400"/>
                <a:gd name="connsiteY22" fmla="*/ 1174750 h 1774825"/>
                <a:gd name="connsiteX23" fmla="*/ 471488 w 2438400"/>
                <a:gd name="connsiteY23" fmla="*/ 1174750 h 17748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438400" h="1774825">
                  <a:moveTo>
                    <a:pt x="290196" y="0"/>
                  </a:moveTo>
                  <a:cubicBezTo>
                    <a:pt x="2151973" y="0"/>
                    <a:pt x="2151973" y="0"/>
                    <a:pt x="2151973" y="0"/>
                  </a:cubicBezTo>
                  <a:cubicBezTo>
                    <a:pt x="2310262" y="0"/>
                    <a:pt x="2438400" y="128119"/>
                    <a:pt x="2438400" y="286384"/>
                  </a:cubicBezTo>
                  <a:lnTo>
                    <a:pt x="2438400" y="1484673"/>
                  </a:lnTo>
                  <a:cubicBezTo>
                    <a:pt x="2438400" y="1646706"/>
                    <a:pt x="2310262" y="1774825"/>
                    <a:pt x="2151973" y="1774825"/>
                  </a:cubicBezTo>
                  <a:cubicBezTo>
                    <a:pt x="290196" y="1774825"/>
                    <a:pt x="290196" y="1774825"/>
                    <a:pt x="290196" y="1774825"/>
                  </a:cubicBezTo>
                  <a:cubicBezTo>
                    <a:pt x="131907" y="1774825"/>
                    <a:pt x="0" y="1646706"/>
                    <a:pt x="0" y="1484673"/>
                  </a:cubicBezTo>
                  <a:cubicBezTo>
                    <a:pt x="0" y="286384"/>
                    <a:pt x="0" y="286384"/>
                    <a:pt x="0" y="286384"/>
                  </a:cubicBezTo>
                  <a:cubicBezTo>
                    <a:pt x="0" y="128119"/>
                    <a:pt x="131907" y="0"/>
                    <a:pt x="290196" y="0"/>
                  </a:cubicBezTo>
                  <a:close/>
                  <a:moveTo>
                    <a:pt x="471488" y="425450"/>
                  </a:moveTo>
                  <a:lnTo>
                    <a:pt x="471488" y="598488"/>
                  </a:lnTo>
                  <a:lnTo>
                    <a:pt x="1971676" y="598488"/>
                  </a:lnTo>
                  <a:lnTo>
                    <a:pt x="1971676" y="425450"/>
                  </a:lnTo>
                  <a:lnTo>
                    <a:pt x="471488" y="425450"/>
                  </a:lnTo>
                  <a:close/>
                  <a:moveTo>
                    <a:pt x="471488" y="801688"/>
                  </a:moveTo>
                  <a:lnTo>
                    <a:pt x="471488" y="971551"/>
                  </a:lnTo>
                  <a:lnTo>
                    <a:pt x="1971676" y="971551"/>
                  </a:lnTo>
                  <a:lnTo>
                    <a:pt x="1971676" y="801688"/>
                  </a:lnTo>
                  <a:lnTo>
                    <a:pt x="471488" y="801688"/>
                  </a:lnTo>
                  <a:close/>
                  <a:moveTo>
                    <a:pt x="471488" y="1174750"/>
                  </a:moveTo>
                  <a:lnTo>
                    <a:pt x="471488" y="1347788"/>
                  </a:lnTo>
                  <a:lnTo>
                    <a:pt x="1971676" y="1347788"/>
                  </a:lnTo>
                  <a:lnTo>
                    <a:pt x="1971676" y="1174750"/>
                  </a:lnTo>
                  <a:lnTo>
                    <a:pt x="471488" y="1174750"/>
                  </a:ln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000">
                <a:solidFill>
                  <a:prstClr val="black"/>
                </a:solidFill>
                <a:cs typeface="+mn-ea"/>
                <a:sym typeface="+mn-lt"/>
              </a:endParaRPr>
            </a:p>
          </p:txBody>
        </p:sp>
        <p:sp>
          <p:nvSpPr>
            <p:cNvPr id="15" name="PA-圆角矩形 24"/>
            <p:cNvSpPr/>
            <p:nvPr>
              <p:custDataLst>
                <p:tags r:id="rId7"/>
              </p:custDataLst>
            </p:nvPr>
          </p:nvSpPr>
          <p:spPr>
            <a:xfrm>
              <a:off x="4354195" y="3886835"/>
              <a:ext cx="848360" cy="520700"/>
            </a:xfrm>
            <a:prstGeom prst="roundRect">
              <a:avLst/>
            </a:prstGeom>
            <a:solidFill>
              <a:schemeClr val="accent2"/>
            </a:solidFill>
            <a:ln w="25400" cap="flat" cmpd="sng" algn="ctr">
              <a:noFill/>
              <a:prstDash val="solid"/>
            </a:ln>
            <a:effectLst/>
          </p:spPr>
          <p:style>
            <a:lnRef idx="2">
              <a:srgbClr val="FFBF53">
                <a:shade val="50000"/>
              </a:srgbClr>
            </a:lnRef>
            <a:fillRef idx="1">
              <a:srgbClr val="FFBF53"/>
            </a:fillRef>
            <a:effectRef idx="0">
              <a:srgbClr val="FFBF53"/>
            </a:effectRef>
            <a:fontRef idx="minor">
              <a:srgbClr val="FFFFFF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B" panose="020f0302020204030204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B" panose="020f0302020204030204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B" panose="020f0302020204030204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B" panose="020f0302020204030204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B" panose="020f0302020204030204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B" panose="020f0302020204030204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B" panose="020f0302020204030204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B" panose="020f0302020204030204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B" panose="020f0302020204030204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7" name="PA-任意多边形 20"/>
            <p:cNvSpPr>
              <a:spLocks noEditPoints="1"/>
            </p:cNvSpPr>
            <p:nvPr>
              <p:custDataLst>
                <p:tags r:id="rId8"/>
              </p:custDataLst>
            </p:nvPr>
          </p:nvSpPr>
          <p:spPr bwMode="auto">
            <a:xfrm>
              <a:off x="4555490" y="4037459"/>
              <a:ext cx="278280" cy="276096"/>
            </a:xfrm>
            <a:custGeom>
              <a:gdLst>
                <a:gd name="T0" fmla="*/ 229 w 229"/>
                <a:gd name="T1" fmla="*/ 128 h 227"/>
                <a:gd name="T2" fmla="*/ 229 w 229"/>
                <a:gd name="T3" fmla="*/ 98 h 227"/>
                <a:gd name="T4" fmla="*/ 206 w 229"/>
                <a:gd name="T5" fmla="*/ 93 h 227"/>
                <a:gd name="T6" fmla="*/ 200 w 229"/>
                <a:gd name="T7" fmla="*/ 76 h 227"/>
                <a:gd name="T8" fmla="*/ 216 w 229"/>
                <a:gd name="T9" fmla="*/ 58 h 227"/>
                <a:gd name="T10" fmla="*/ 198 w 229"/>
                <a:gd name="T11" fmla="*/ 34 h 227"/>
                <a:gd name="T12" fmla="*/ 176 w 229"/>
                <a:gd name="T13" fmla="*/ 44 h 227"/>
                <a:gd name="T14" fmla="*/ 161 w 229"/>
                <a:gd name="T15" fmla="*/ 33 h 227"/>
                <a:gd name="T16" fmla="*/ 164 w 229"/>
                <a:gd name="T17" fmla="*/ 9 h 227"/>
                <a:gd name="T18" fmla="*/ 135 w 229"/>
                <a:gd name="T19" fmla="*/ 0 h 227"/>
                <a:gd name="T20" fmla="*/ 123 w 229"/>
                <a:gd name="T21" fmla="*/ 20 h 227"/>
                <a:gd name="T22" fmla="*/ 114 w 229"/>
                <a:gd name="T23" fmla="*/ 20 h 227"/>
                <a:gd name="T24" fmla="*/ 105 w 229"/>
                <a:gd name="T25" fmla="*/ 20 h 227"/>
                <a:gd name="T26" fmla="*/ 93 w 229"/>
                <a:gd name="T27" fmla="*/ 0 h 227"/>
                <a:gd name="T28" fmla="*/ 65 w 229"/>
                <a:gd name="T29" fmla="*/ 9 h 227"/>
                <a:gd name="T30" fmla="*/ 67 w 229"/>
                <a:gd name="T31" fmla="*/ 33 h 227"/>
                <a:gd name="T32" fmla="*/ 52 w 229"/>
                <a:gd name="T33" fmla="*/ 44 h 227"/>
                <a:gd name="T34" fmla="*/ 30 w 229"/>
                <a:gd name="T35" fmla="*/ 34 h 227"/>
                <a:gd name="T36" fmla="*/ 13 w 229"/>
                <a:gd name="T37" fmla="*/ 58 h 227"/>
                <a:gd name="T38" fmla="*/ 29 w 229"/>
                <a:gd name="T39" fmla="*/ 76 h 227"/>
                <a:gd name="T40" fmla="*/ 23 w 229"/>
                <a:gd name="T41" fmla="*/ 94 h 227"/>
                <a:gd name="T42" fmla="*/ 0 w 229"/>
                <a:gd name="T43" fmla="*/ 98 h 227"/>
                <a:gd name="T44" fmla="*/ 0 w 229"/>
                <a:gd name="T45" fmla="*/ 128 h 227"/>
                <a:gd name="T46" fmla="*/ 23 w 229"/>
                <a:gd name="T47" fmla="*/ 133 h 227"/>
                <a:gd name="T48" fmla="*/ 29 w 229"/>
                <a:gd name="T49" fmla="*/ 151 h 227"/>
                <a:gd name="T50" fmla="*/ 13 w 229"/>
                <a:gd name="T51" fmla="*/ 169 h 227"/>
                <a:gd name="T52" fmla="*/ 31 w 229"/>
                <a:gd name="T53" fmla="*/ 193 h 227"/>
                <a:gd name="T54" fmla="*/ 52 w 229"/>
                <a:gd name="T55" fmla="*/ 183 h 227"/>
                <a:gd name="T56" fmla="*/ 67 w 229"/>
                <a:gd name="T57" fmla="*/ 194 h 227"/>
                <a:gd name="T58" fmla="*/ 65 w 229"/>
                <a:gd name="T59" fmla="*/ 218 h 227"/>
                <a:gd name="T60" fmla="*/ 93 w 229"/>
                <a:gd name="T61" fmla="*/ 227 h 227"/>
                <a:gd name="T62" fmla="*/ 105 w 229"/>
                <a:gd name="T63" fmla="*/ 206 h 227"/>
                <a:gd name="T64" fmla="*/ 114 w 229"/>
                <a:gd name="T65" fmla="*/ 207 h 227"/>
                <a:gd name="T66" fmla="*/ 124 w 229"/>
                <a:gd name="T67" fmla="*/ 206 h 227"/>
                <a:gd name="T68" fmla="*/ 135 w 229"/>
                <a:gd name="T69" fmla="*/ 227 h 227"/>
                <a:gd name="T70" fmla="*/ 164 w 229"/>
                <a:gd name="T71" fmla="*/ 217 h 227"/>
                <a:gd name="T72" fmla="*/ 161 w 229"/>
                <a:gd name="T73" fmla="*/ 194 h 227"/>
                <a:gd name="T74" fmla="*/ 176 w 229"/>
                <a:gd name="T75" fmla="*/ 183 h 227"/>
                <a:gd name="T76" fmla="*/ 198 w 229"/>
                <a:gd name="T77" fmla="*/ 193 h 227"/>
                <a:gd name="T78" fmla="*/ 216 w 229"/>
                <a:gd name="T79" fmla="*/ 168 h 227"/>
                <a:gd name="T80" fmla="*/ 200 w 229"/>
                <a:gd name="T81" fmla="*/ 151 h 227"/>
                <a:gd name="T82" fmla="*/ 206 w 229"/>
                <a:gd name="T83" fmla="*/ 133 h 227"/>
                <a:gd name="T84" fmla="*/ 229 w 229"/>
                <a:gd name="T85" fmla="*/ 128 h 227"/>
                <a:gd name="T86" fmla="*/ 114 w 229"/>
                <a:gd name="T87" fmla="*/ 180 h 227"/>
                <a:gd name="T88" fmla="*/ 47 w 229"/>
                <a:gd name="T89" fmla="*/ 113 h 227"/>
                <a:gd name="T90" fmla="*/ 114 w 229"/>
                <a:gd name="T91" fmla="*/ 46 h 227"/>
                <a:gd name="T92" fmla="*/ 181 w 229"/>
                <a:gd name="T93" fmla="*/ 113 h 227"/>
                <a:gd name="T94" fmla="*/ 114 w 229"/>
                <a:gd name="T95" fmla="*/ 180 h 2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229" h="226">
                  <a:moveTo>
                    <a:pt x="229" y="128"/>
                  </a:moveTo>
                  <a:cubicBezTo>
                    <a:pt x="229" y="98"/>
                    <a:pt x="229" y="98"/>
                    <a:pt x="229" y="98"/>
                  </a:cubicBezTo>
                  <a:cubicBezTo>
                    <a:pt x="206" y="93"/>
                    <a:pt x="206" y="93"/>
                    <a:pt x="206" y="93"/>
                  </a:cubicBezTo>
                  <a:cubicBezTo>
                    <a:pt x="204" y="87"/>
                    <a:pt x="202" y="81"/>
                    <a:pt x="200" y="76"/>
                  </a:cubicBezTo>
                  <a:cubicBezTo>
                    <a:pt x="216" y="58"/>
                    <a:pt x="216" y="58"/>
                    <a:pt x="216" y="58"/>
                  </a:cubicBezTo>
                  <a:cubicBezTo>
                    <a:pt x="198" y="34"/>
                    <a:pt x="198" y="34"/>
                    <a:pt x="198" y="34"/>
                  </a:cubicBezTo>
                  <a:cubicBezTo>
                    <a:pt x="176" y="44"/>
                    <a:pt x="176" y="44"/>
                    <a:pt x="176" y="44"/>
                  </a:cubicBezTo>
                  <a:cubicBezTo>
                    <a:pt x="172" y="39"/>
                    <a:pt x="167" y="36"/>
                    <a:pt x="161" y="33"/>
                  </a:cubicBezTo>
                  <a:cubicBezTo>
                    <a:pt x="164" y="9"/>
                    <a:pt x="164" y="9"/>
                    <a:pt x="164" y="9"/>
                  </a:cubicBezTo>
                  <a:cubicBezTo>
                    <a:pt x="135" y="0"/>
                    <a:pt x="135" y="0"/>
                    <a:pt x="135" y="0"/>
                  </a:cubicBezTo>
                  <a:cubicBezTo>
                    <a:pt x="123" y="20"/>
                    <a:pt x="123" y="20"/>
                    <a:pt x="123" y="20"/>
                  </a:cubicBezTo>
                  <a:cubicBezTo>
                    <a:pt x="120" y="20"/>
                    <a:pt x="117" y="20"/>
                    <a:pt x="114" y="20"/>
                  </a:cubicBezTo>
                  <a:cubicBezTo>
                    <a:pt x="111" y="20"/>
                    <a:pt x="108" y="20"/>
                    <a:pt x="105" y="20"/>
                  </a:cubicBezTo>
                  <a:cubicBezTo>
                    <a:pt x="93" y="0"/>
                    <a:pt x="93" y="0"/>
                    <a:pt x="93" y="0"/>
                  </a:cubicBezTo>
                  <a:cubicBezTo>
                    <a:pt x="65" y="9"/>
                    <a:pt x="65" y="9"/>
                    <a:pt x="65" y="9"/>
                  </a:cubicBezTo>
                  <a:cubicBezTo>
                    <a:pt x="67" y="33"/>
                    <a:pt x="67" y="33"/>
                    <a:pt x="67" y="33"/>
                  </a:cubicBezTo>
                  <a:cubicBezTo>
                    <a:pt x="62" y="36"/>
                    <a:pt x="57" y="39"/>
                    <a:pt x="52" y="44"/>
                  </a:cubicBezTo>
                  <a:cubicBezTo>
                    <a:pt x="30" y="34"/>
                    <a:pt x="30" y="34"/>
                    <a:pt x="30" y="34"/>
                  </a:cubicBezTo>
                  <a:cubicBezTo>
                    <a:pt x="13" y="58"/>
                    <a:pt x="13" y="58"/>
                    <a:pt x="13" y="58"/>
                  </a:cubicBezTo>
                  <a:cubicBezTo>
                    <a:pt x="29" y="76"/>
                    <a:pt x="29" y="76"/>
                    <a:pt x="29" y="76"/>
                  </a:cubicBezTo>
                  <a:cubicBezTo>
                    <a:pt x="26" y="81"/>
                    <a:pt x="24" y="87"/>
                    <a:pt x="23" y="94"/>
                  </a:cubicBezTo>
                  <a:cubicBezTo>
                    <a:pt x="0" y="98"/>
                    <a:pt x="0" y="98"/>
                    <a:pt x="0" y="98"/>
                  </a:cubicBezTo>
                  <a:cubicBezTo>
                    <a:pt x="0" y="128"/>
                    <a:pt x="0" y="128"/>
                    <a:pt x="0" y="128"/>
                  </a:cubicBezTo>
                  <a:cubicBezTo>
                    <a:pt x="23" y="133"/>
                    <a:pt x="23" y="133"/>
                    <a:pt x="23" y="133"/>
                  </a:cubicBezTo>
                  <a:cubicBezTo>
                    <a:pt x="24" y="139"/>
                    <a:pt x="26" y="145"/>
                    <a:pt x="29" y="151"/>
                  </a:cubicBezTo>
                  <a:cubicBezTo>
                    <a:pt x="13" y="169"/>
                    <a:pt x="13" y="169"/>
                    <a:pt x="13" y="169"/>
                  </a:cubicBezTo>
                  <a:cubicBezTo>
                    <a:pt x="31" y="193"/>
                    <a:pt x="31" y="193"/>
                    <a:pt x="31" y="193"/>
                  </a:cubicBezTo>
                  <a:cubicBezTo>
                    <a:pt x="52" y="183"/>
                    <a:pt x="52" y="183"/>
                    <a:pt x="52" y="183"/>
                  </a:cubicBezTo>
                  <a:cubicBezTo>
                    <a:pt x="57" y="187"/>
                    <a:pt x="62" y="191"/>
                    <a:pt x="67" y="194"/>
                  </a:cubicBezTo>
                  <a:cubicBezTo>
                    <a:pt x="65" y="218"/>
                    <a:pt x="65" y="218"/>
                    <a:pt x="65" y="218"/>
                  </a:cubicBezTo>
                  <a:cubicBezTo>
                    <a:pt x="93" y="227"/>
                    <a:pt x="93" y="227"/>
                    <a:pt x="93" y="227"/>
                  </a:cubicBezTo>
                  <a:cubicBezTo>
                    <a:pt x="105" y="206"/>
                    <a:pt x="105" y="206"/>
                    <a:pt x="105" y="206"/>
                  </a:cubicBezTo>
                  <a:cubicBezTo>
                    <a:pt x="108" y="207"/>
                    <a:pt x="111" y="207"/>
                    <a:pt x="114" y="207"/>
                  </a:cubicBezTo>
                  <a:cubicBezTo>
                    <a:pt x="117" y="207"/>
                    <a:pt x="121" y="207"/>
                    <a:pt x="124" y="206"/>
                  </a:cubicBezTo>
                  <a:cubicBezTo>
                    <a:pt x="135" y="227"/>
                    <a:pt x="135" y="227"/>
                    <a:pt x="135" y="227"/>
                  </a:cubicBezTo>
                  <a:cubicBezTo>
                    <a:pt x="164" y="217"/>
                    <a:pt x="164" y="217"/>
                    <a:pt x="164" y="217"/>
                  </a:cubicBezTo>
                  <a:cubicBezTo>
                    <a:pt x="161" y="194"/>
                    <a:pt x="161" y="194"/>
                    <a:pt x="161" y="194"/>
                  </a:cubicBezTo>
                  <a:cubicBezTo>
                    <a:pt x="167" y="191"/>
                    <a:pt x="172" y="187"/>
                    <a:pt x="176" y="183"/>
                  </a:cubicBezTo>
                  <a:cubicBezTo>
                    <a:pt x="198" y="193"/>
                    <a:pt x="198" y="193"/>
                    <a:pt x="198" y="193"/>
                  </a:cubicBezTo>
                  <a:cubicBezTo>
                    <a:pt x="216" y="168"/>
                    <a:pt x="216" y="168"/>
                    <a:pt x="216" y="168"/>
                  </a:cubicBezTo>
                  <a:cubicBezTo>
                    <a:pt x="200" y="151"/>
                    <a:pt x="200" y="151"/>
                    <a:pt x="200" y="151"/>
                  </a:cubicBezTo>
                  <a:cubicBezTo>
                    <a:pt x="202" y="145"/>
                    <a:pt x="204" y="139"/>
                    <a:pt x="206" y="133"/>
                  </a:cubicBezTo>
                  <a:lnTo>
                    <a:pt x="229" y="128"/>
                  </a:lnTo>
                  <a:close/>
                  <a:moveTo>
                    <a:pt x="114" y="180"/>
                  </a:moveTo>
                  <a:cubicBezTo>
                    <a:pt x="77" y="180"/>
                    <a:pt x="47" y="150"/>
                    <a:pt x="47" y="113"/>
                  </a:cubicBezTo>
                  <a:cubicBezTo>
                    <a:pt x="47" y="76"/>
                    <a:pt x="77" y="46"/>
                    <a:pt x="114" y="46"/>
                  </a:cubicBezTo>
                  <a:cubicBezTo>
                    <a:pt x="151" y="46"/>
                    <a:pt x="181" y="76"/>
                    <a:pt x="181" y="113"/>
                  </a:cubicBezTo>
                  <a:cubicBezTo>
                    <a:pt x="181" y="150"/>
                    <a:pt x="151" y="180"/>
                    <a:pt x="114" y="18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000">
                <a:solidFill>
                  <a:prstClr val="black"/>
                </a:solidFill>
                <a:cs typeface="+mn-ea"/>
                <a:sym typeface="+mn-lt"/>
              </a:endParaRPr>
            </a:p>
          </p:txBody>
        </p:sp>
        <p:sp>
          <p:nvSpPr>
            <p:cNvPr id="18" name="PA-任意多边形 21"/>
            <p:cNvSpPr>
              <a:spLocks noEditPoints="1"/>
            </p:cNvSpPr>
            <p:nvPr>
              <p:custDataLst>
                <p:tags r:id="rId9"/>
              </p:custDataLst>
            </p:nvPr>
          </p:nvSpPr>
          <p:spPr bwMode="auto">
            <a:xfrm>
              <a:off x="4810623" y="3994785"/>
              <a:ext cx="164602" cy="164526"/>
            </a:xfrm>
            <a:custGeom>
              <a:gdLst>
                <a:gd name="T0" fmla="*/ 135 w 135"/>
                <a:gd name="T1" fmla="*/ 76 h 135"/>
                <a:gd name="T2" fmla="*/ 135 w 135"/>
                <a:gd name="T3" fmla="*/ 58 h 135"/>
                <a:gd name="T4" fmla="*/ 122 w 135"/>
                <a:gd name="T5" fmla="*/ 55 h 135"/>
                <a:gd name="T6" fmla="*/ 118 w 135"/>
                <a:gd name="T7" fmla="*/ 45 h 135"/>
                <a:gd name="T8" fmla="*/ 128 w 135"/>
                <a:gd name="T9" fmla="*/ 34 h 135"/>
                <a:gd name="T10" fmla="*/ 117 w 135"/>
                <a:gd name="T11" fmla="*/ 20 h 135"/>
                <a:gd name="T12" fmla="*/ 104 w 135"/>
                <a:gd name="T13" fmla="*/ 26 h 135"/>
                <a:gd name="T14" fmla="*/ 96 w 135"/>
                <a:gd name="T15" fmla="*/ 19 h 135"/>
                <a:gd name="T16" fmla="*/ 97 w 135"/>
                <a:gd name="T17" fmla="*/ 5 h 135"/>
                <a:gd name="T18" fmla="*/ 80 w 135"/>
                <a:gd name="T19" fmla="*/ 0 h 135"/>
                <a:gd name="T20" fmla="*/ 73 w 135"/>
                <a:gd name="T21" fmla="*/ 12 h 135"/>
                <a:gd name="T22" fmla="*/ 67 w 135"/>
                <a:gd name="T23" fmla="*/ 12 h 135"/>
                <a:gd name="T24" fmla="*/ 62 w 135"/>
                <a:gd name="T25" fmla="*/ 12 h 135"/>
                <a:gd name="T26" fmla="*/ 55 w 135"/>
                <a:gd name="T27" fmla="*/ 0 h 135"/>
                <a:gd name="T28" fmla="*/ 38 w 135"/>
                <a:gd name="T29" fmla="*/ 5 h 135"/>
                <a:gd name="T30" fmla="*/ 39 w 135"/>
                <a:gd name="T31" fmla="*/ 19 h 135"/>
                <a:gd name="T32" fmla="*/ 30 w 135"/>
                <a:gd name="T33" fmla="*/ 26 h 135"/>
                <a:gd name="T34" fmla="*/ 18 w 135"/>
                <a:gd name="T35" fmla="*/ 20 h 135"/>
                <a:gd name="T36" fmla="*/ 7 w 135"/>
                <a:gd name="T37" fmla="*/ 34 h 135"/>
                <a:gd name="T38" fmla="*/ 17 w 135"/>
                <a:gd name="T39" fmla="*/ 45 h 135"/>
                <a:gd name="T40" fmla="*/ 13 w 135"/>
                <a:gd name="T41" fmla="*/ 55 h 135"/>
                <a:gd name="T42" fmla="*/ 0 w 135"/>
                <a:gd name="T43" fmla="*/ 58 h 135"/>
                <a:gd name="T44" fmla="*/ 0 w 135"/>
                <a:gd name="T45" fmla="*/ 76 h 135"/>
                <a:gd name="T46" fmla="*/ 13 w 135"/>
                <a:gd name="T47" fmla="*/ 79 h 135"/>
                <a:gd name="T48" fmla="*/ 17 w 135"/>
                <a:gd name="T49" fmla="*/ 90 h 135"/>
                <a:gd name="T50" fmla="*/ 7 w 135"/>
                <a:gd name="T51" fmla="*/ 100 h 135"/>
                <a:gd name="T52" fmla="*/ 18 w 135"/>
                <a:gd name="T53" fmla="*/ 114 h 135"/>
                <a:gd name="T54" fmla="*/ 31 w 135"/>
                <a:gd name="T55" fmla="*/ 109 h 135"/>
                <a:gd name="T56" fmla="*/ 39 w 135"/>
                <a:gd name="T57" fmla="*/ 115 h 135"/>
                <a:gd name="T58" fmla="*/ 38 w 135"/>
                <a:gd name="T59" fmla="*/ 129 h 135"/>
                <a:gd name="T60" fmla="*/ 55 w 135"/>
                <a:gd name="T61" fmla="*/ 135 h 135"/>
                <a:gd name="T62" fmla="*/ 62 w 135"/>
                <a:gd name="T63" fmla="*/ 122 h 135"/>
                <a:gd name="T64" fmla="*/ 68 w 135"/>
                <a:gd name="T65" fmla="*/ 123 h 135"/>
                <a:gd name="T66" fmla="*/ 73 w 135"/>
                <a:gd name="T67" fmla="*/ 122 h 135"/>
                <a:gd name="T68" fmla="*/ 80 w 135"/>
                <a:gd name="T69" fmla="*/ 135 h 135"/>
                <a:gd name="T70" fmla="*/ 97 w 135"/>
                <a:gd name="T71" fmla="*/ 129 h 135"/>
                <a:gd name="T72" fmla="*/ 96 w 135"/>
                <a:gd name="T73" fmla="*/ 115 h 135"/>
                <a:gd name="T74" fmla="*/ 104 w 135"/>
                <a:gd name="T75" fmla="*/ 109 h 135"/>
                <a:gd name="T76" fmla="*/ 117 w 135"/>
                <a:gd name="T77" fmla="*/ 114 h 135"/>
                <a:gd name="T78" fmla="*/ 128 w 135"/>
                <a:gd name="T79" fmla="*/ 100 h 135"/>
                <a:gd name="T80" fmla="*/ 118 w 135"/>
                <a:gd name="T81" fmla="*/ 89 h 135"/>
                <a:gd name="T82" fmla="*/ 122 w 135"/>
                <a:gd name="T83" fmla="*/ 79 h 135"/>
                <a:gd name="T84" fmla="*/ 135 w 135"/>
                <a:gd name="T85" fmla="*/ 76 h 135"/>
                <a:gd name="T86" fmla="*/ 67 w 135"/>
                <a:gd name="T87" fmla="*/ 107 h 135"/>
                <a:gd name="T88" fmla="*/ 28 w 135"/>
                <a:gd name="T89" fmla="*/ 67 h 135"/>
                <a:gd name="T90" fmla="*/ 67 w 135"/>
                <a:gd name="T91" fmla="*/ 27 h 135"/>
                <a:gd name="T92" fmla="*/ 107 w 135"/>
                <a:gd name="T93" fmla="*/ 67 h 135"/>
                <a:gd name="T94" fmla="*/ 67 w 135"/>
                <a:gd name="T95" fmla="*/ 107 h 1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135" h="135">
                  <a:moveTo>
                    <a:pt x="135" y="76"/>
                  </a:moveTo>
                  <a:cubicBezTo>
                    <a:pt x="135" y="58"/>
                    <a:pt x="135" y="58"/>
                    <a:pt x="135" y="58"/>
                  </a:cubicBezTo>
                  <a:cubicBezTo>
                    <a:pt x="122" y="55"/>
                    <a:pt x="122" y="55"/>
                    <a:pt x="122" y="55"/>
                  </a:cubicBezTo>
                  <a:cubicBezTo>
                    <a:pt x="121" y="52"/>
                    <a:pt x="120" y="48"/>
                    <a:pt x="118" y="45"/>
                  </a:cubicBezTo>
                  <a:cubicBezTo>
                    <a:pt x="128" y="34"/>
                    <a:pt x="128" y="34"/>
                    <a:pt x="128" y="34"/>
                  </a:cubicBezTo>
                  <a:cubicBezTo>
                    <a:pt x="117" y="20"/>
                    <a:pt x="117" y="20"/>
                    <a:pt x="117" y="20"/>
                  </a:cubicBezTo>
                  <a:cubicBezTo>
                    <a:pt x="104" y="26"/>
                    <a:pt x="104" y="26"/>
                    <a:pt x="104" y="26"/>
                  </a:cubicBezTo>
                  <a:cubicBezTo>
                    <a:pt x="102" y="23"/>
                    <a:pt x="99" y="21"/>
                    <a:pt x="96" y="19"/>
                  </a:cubicBezTo>
                  <a:cubicBezTo>
                    <a:pt x="97" y="5"/>
                    <a:pt x="97" y="5"/>
                    <a:pt x="97" y="5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3" y="12"/>
                    <a:pt x="73" y="12"/>
                    <a:pt x="73" y="12"/>
                  </a:cubicBezTo>
                  <a:cubicBezTo>
                    <a:pt x="71" y="12"/>
                    <a:pt x="69" y="12"/>
                    <a:pt x="67" y="12"/>
                  </a:cubicBezTo>
                  <a:cubicBezTo>
                    <a:pt x="66" y="12"/>
                    <a:pt x="64" y="12"/>
                    <a:pt x="62" y="12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19"/>
                    <a:pt x="39" y="19"/>
                    <a:pt x="39" y="19"/>
                  </a:cubicBezTo>
                  <a:cubicBezTo>
                    <a:pt x="36" y="21"/>
                    <a:pt x="33" y="23"/>
                    <a:pt x="30" y="26"/>
                  </a:cubicBezTo>
                  <a:cubicBezTo>
                    <a:pt x="18" y="20"/>
                    <a:pt x="18" y="20"/>
                    <a:pt x="18" y="20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17" y="45"/>
                    <a:pt x="17" y="45"/>
                    <a:pt x="17" y="45"/>
                  </a:cubicBezTo>
                  <a:cubicBezTo>
                    <a:pt x="15" y="48"/>
                    <a:pt x="14" y="52"/>
                    <a:pt x="13" y="55"/>
                  </a:cubicBezTo>
                  <a:cubicBezTo>
                    <a:pt x="0" y="58"/>
                    <a:pt x="0" y="58"/>
                    <a:pt x="0" y="58"/>
                  </a:cubicBezTo>
                  <a:cubicBezTo>
                    <a:pt x="0" y="76"/>
                    <a:pt x="0" y="76"/>
                    <a:pt x="0" y="76"/>
                  </a:cubicBezTo>
                  <a:cubicBezTo>
                    <a:pt x="13" y="79"/>
                    <a:pt x="13" y="79"/>
                    <a:pt x="13" y="79"/>
                  </a:cubicBezTo>
                  <a:cubicBezTo>
                    <a:pt x="14" y="83"/>
                    <a:pt x="15" y="86"/>
                    <a:pt x="17" y="90"/>
                  </a:cubicBezTo>
                  <a:cubicBezTo>
                    <a:pt x="7" y="100"/>
                    <a:pt x="7" y="100"/>
                    <a:pt x="7" y="100"/>
                  </a:cubicBezTo>
                  <a:cubicBezTo>
                    <a:pt x="18" y="114"/>
                    <a:pt x="18" y="114"/>
                    <a:pt x="18" y="114"/>
                  </a:cubicBezTo>
                  <a:cubicBezTo>
                    <a:pt x="31" y="109"/>
                    <a:pt x="31" y="109"/>
                    <a:pt x="31" y="109"/>
                  </a:cubicBezTo>
                  <a:cubicBezTo>
                    <a:pt x="33" y="111"/>
                    <a:pt x="36" y="113"/>
                    <a:pt x="39" y="115"/>
                  </a:cubicBezTo>
                  <a:cubicBezTo>
                    <a:pt x="38" y="129"/>
                    <a:pt x="38" y="129"/>
                    <a:pt x="38" y="129"/>
                  </a:cubicBezTo>
                  <a:cubicBezTo>
                    <a:pt x="55" y="135"/>
                    <a:pt x="55" y="135"/>
                    <a:pt x="55" y="135"/>
                  </a:cubicBezTo>
                  <a:cubicBezTo>
                    <a:pt x="62" y="122"/>
                    <a:pt x="62" y="122"/>
                    <a:pt x="62" y="122"/>
                  </a:cubicBezTo>
                  <a:cubicBezTo>
                    <a:pt x="64" y="123"/>
                    <a:pt x="66" y="123"/>
                    <a:pt x="68" y="123"/>
                  </a:cubicBezTo>
                  <a:cubicBezTo>
                    <a:pt x="69" y="123"/>
                    <a:pt x="71" y="123"/>
                    <a:pt x="73" y="122"/>
                  </a:cubicBezTo>
                  <a:cubicBezTo>
                    <a:pt x="80" y="135"/>
                    <a:pt x="80" y="135"/>
                    <a:pt x="80" y="135"/>
                  </a:cubicBezTo>
                  <a:cubicBezTo>
                    <a:pt x="97" y="129"/>
                    <a:pt x="97" y="129"/>
                    <a:pt x="97" y="129"/>
                  </a:cubicBezTo>
                  <a:cubicBezTo>
                    <a:pt x="96" y="115"/>
                    <a:pt x="96" y="115"/>
                    <a:pt x="96" y="115"/>
                  </a:cubicBezTo>
                  <a:cubicBezTo>
                    <a:pt x="99" y="113"/>
                    <a:pt x="102" y="111"/>
                    <a:pt x="104" y="109"/>
                  </a:cubicBezTo>
                  <a:cubicBezTo>
                    <a:pt x="117" y="114"/>
                    <a:pt x="117" y="114"/>
                    <a:pt x="117" y="114"/>
                  </a:cubicBezTo>
                  <a:cubicBezTo>
                    <a:pt x="128" y="100"/>
                    <a:pt x="128" y="100"/>
                    <a:pt x="128" y="100"/>
                  </a:cubicBezTo>
                  <a:cubicBezTo>
                    <a:pt x="118" y="89"/>
                    <a:pt x="118" y="89"/>
                    <a:pt x="118" y="89"/>
                  </a:cubicBezTo>
                  <a:cubicBezTo>
                    <a:pt x="120" y="86"/>
                    <a:pt x="121" y="83"/>
                    <a:pt x="122" y="79"/>
                  </a:cubicBezTo>
                  <a:lnTo>
                    <a:pt x="135" y="76"/>
                  </a:lnTo>
                  <a:close/>
                  <a:moveTo>
                    <a:pt x="67" y="107"/>
                  </a:moveTo>
                  <a:cubicBezTo>
                    <a:pt x="46" y="107"/>
                    <a:pt x="28" y="89"/>
                    <a:pt x="28" y="67"/>
                  </a:cubicBezTo>
                  <a:cubicBezTo>
                    <a:pt x="28" y="45"/>
                    <a:pt x="46" y="27"/>
                    <a:pt x="67" y="27"/>
                  </a:cubicBezTo>
                  <a:cubicBezTo>
                    <a:pt x="89" y="27"/>
                    <a:pt x="107" y="45"/>
                    <a:pt x="107" y="67"/>
                  </a:cubicBezTo>
                  <a:cubicBezTo>
                    <a:pt x="107" y="89"/>
                    <a:pt x="89" y="107"/>
                    <a:pt x="67" y="107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000">
                <a:solidFill>
                  <a:prstClr val="black"/>
                </a:solidFill>
                <a:cs typeface="+mn-ea"/>
                <a:sym typeface="+mn-lt"/>
              </a:endParaRPr>
            </a:p>
          </p:txBody>
        </p:sp>
        <p:sp>
          <p:nvSpPr>
            <p:cNvPr id="20" name="PA-圆角矩形 26"/>
            <p:cNvSpPr/>
            <p:nvPr>
              <p:custDataLst>
                <p:tags r:id="rId10"/>
              </p:custDataLst>
            </p:nvPr>
          </p:nvSpPr>
          <p:spPr>
            <a:xfrm>
              <a:off x="9110345" y="3884930"/>
              <a:ext cx="848360" cy="520700"/>
            </a:xfrm>
            <a:prstGeom prst="roundRect">
              <a:avLst/>
            </a:prstGeom>
            <a:solidFill>
              <a:schemeClr val="accent2"/>
            </a:solidFill>
            <a:ln w="25400" cap="flat" cmpd="sng" algn="ctr">
              <a:noFill/>
              <a:prstDash val="solid"/>
            </a:ln>
            <a:effectLst/>
          </p:spPr>
          <p:style>
            <a:lnRef idx="2">
              <a:srgbClr val="FFBF53">
                <a:shade val="50000"/>
              </a:srgbClr>
            </a:lnRef>
            <a:fillRef idx="1">
              <a:srgbClr val="FFBF53"/>
            </a:fillRef>
            <a:effectRef idx="0">
              <a:srgbClr val="FFBF53"/>
            </a:effectRef>
            <a:fontRef idx="minor">
              <a:srgbClr val="FFFFFF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B" panose="020f0302020204030204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B" panose="020f0302020204030204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B" panose="020f0302020204030204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B" panose="020f0302020204030204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B" panose="020f0302020204030204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B" panose="020f0302020204030204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B" panose="020f0302020204030204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B" panose="020f0302020204030204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B" panose="020f0302020204030204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2" name="PA-任意多边形 32"/>
            <p:cNvSpPr/>
            <p:nvPr>
              <p:custDataLst>
                <p:tags r:id="rId11"/>
              </p:custDataLst>
            </p:nvPr>
          </p:nvSpPr>
          <p:spPr bwMode="auto">
            <a:xfrm>
              <a:off x="9496720" y="3939540"/>
              <a:ext cx="71639" cy="361315"/>
            </a:xfrm>
            <a:custGeom>
              <a:gdLst>
                <a:gd name="T0" fmla="*/ 64 w 64"/>
                <a:gd name="T1" fmla="*/ 289 h 321"/>
                <a:gd name="T2" fmla="*/ 32 w 64"/>
                <a:gd name="T3" fmla="*/ 321 h 321"/>
                <a:gd name="T4" fmla="*/ 0 w 64"/>
                <a:gd name="T5" fmla="*/ 289 h 321"/>
                <a:gd name="T6" fmla="*/ 0 w 64"/>
                <a:gd name="T7" fmla="*/ 32 h 321"/>
                <a:gd name="T8" fmla="*/ 32 w 64"/>
                <a:gd name="T9" fmla="*/ 0 h 321"/>
                <a:gd name="T10" fmla="*/ 64 w 64"/>
                <a:gd name="T11" fmla="*/ 32 h 321"/>
                <a:gd name="T12" fmla="*/ 64 w 64"/>
                <a:gd name="T13" fmla="*/ 289 h 3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64" h="321">
                  <a:moveTo>
                    <a:pt x="64" y="289"/>
                  </a:moveTo>
                  <a:cubicBezTo>
                    <a:pt x="64" y="307"/>
                    <a:pt x="49" y="321"/>
                    <a:pt x="32" y="321"/>
                  </a:cubicBezTo>
                  <a:cubicBezTo>
                    <a:pt x="14" y="321"/>
                    <a:pt x="0" y="307"/>
                    <a:pt x="0" y="289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289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cs typeface="+mn-ea"/>
                <a:sym typeface="+mn-lt"/>
              </a:endParaRPr>
            </a:p>
          </p:txBody>
        </p:sp>
        <p:sp>
          <p:nvSpPr>
            <p:cNvPr id="23" name="PA-任意多边形 33"/>
            <p:cNvSpPr/>
            <p:nvPr>
              <p:custDataLst>
                <p:tags r:id="rId12"/>
              </p:custDataLst>
            </p:nvPr>
          </p:nvSpPr>
          <p:spPr bwMode="auto">
            <a:xfrm>
              <a:off x="9391650" y="4159990"/>
              <a:ext cx="70843" cy="140865"/>
            </a:xfrm>
            <a:custGeom>
              <a:gdLst>
                <a:gd name="T0" fmla="*/ 63 w 63"/>
                <a:gd name="T1" fmla="*/ 93 h 125"/>
                <a:gd name="T2" fmla="*/ 32 w 63"/>
                <a:gd name="T3" fmla="*/ 125 h 125"/>
                <a:gd name="T4" fmla="*/ 0 w 63"/>
                <a:gd name="T5" fmla="*/ 93 h 125"/>
                <a:gd name="T6" fmla="*/ 0 w 63"/>
                <a:gd name="T7" fmla="*/ 32 h 125"/>
                <a:gd name="T8" fmla="*/ 32 w 63"/>
                <a:gd name="T9" fmla="*/ 0 h 125"/>
                <a:gd name="T10" fmla="*/ 63 w 63"/>
                <a:gd name="T11" fmla="*/ 32 h 125"/>
                <a:gd name="T12" fmla="*/ 63 w 63"/>
                <a:gd name="T13" fmla="*/ 93 h 12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62" h="125">
                  <a:moveTo>
                    <a:pt x="63" y="93"/>
                  </a:moveTo>
                  <a:cubicBezTo>
                    <a:pt x="63" y="111"/>
                    <a:pt x="49" y="125"/>
                    <a:pt x="32" y="125"/>
                  </a:cubicBezTo>
                  <a:cubicBezTo>
                    <a:pt x="14" y="125"/>
                    <a:pt x="0" y="111"/>
                    <a:pt x="0" y="93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3" y="14"/>
                    <a:pt x="63" y="32"/>
                  </a:cubicBezTo>
                  <a:lnTo>
                    <a:pt x="63" y="9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cs typeface="+mn-ea"/>
                <a:sym typeface="+mn-lt"/>
              </a:endParaRPr>
            </a:p>
          </p:txBody>
        </p:sp>
        <p:sp>
          <p:nvSpPr>
            <p:cNvPr id="24" name="PA-任意多边形 34"/>
            <p:cNvSpPr/>
            <p:nvPr>
              <p:custDataLst>
                <p:tags r:id="rId13"/>
              </p:custDataLst>
            </p:nvPr>
          </p:nvSpPr>
          <p:spPr bwMode="auto">
            <a:xfrm>
              <a:off x="9602586" y="4055734"/>
              <a:ext cx="71639" cy="245121"/>
            </a:xfrm>
            <a:custGeom>
              <a:gdLst>
                <a:gd name="T0" fmla="*/ 64 w 64"/>
                <a:gd name="T1" fmla="*/ 186 h 218"/>
                <a:gd name="T2" fmla="*/ 32 w 64"/>
                <a:gd name="T3" fmla="*/ 218 h 218"/>
                <a:gd name="T4" fmla="*/ 0 w 64"/>
                <a:gd name="T5" fmla="*/ 186 h 218"/>
                <a:gd name="T6" fmla="*/ 0 w 64"/>
                <a:gd name="T7" fmla="*/ 32 h 218"/>
                <a:gd name="T8" fmla="*/ 32 w 64"/>
                <a:gd name="T9" fmla="*/ 0 h 218"/>
                <a:gd name="T10" fmla="*/ 64 w 64"/>
                <a:gd name="T11" fmla="*/ 32 h 218"/>
                <a:gd name="T12" fmla="*/ 64 w 64"/>
                <a:gd name="T13" fmla="*/ 186 h 2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64" h="218">
                  <a:moveTo>
                    <a:pt x="64" y="186"/>
                  </a:moveTo>
                  <a:cubicBezTo>
                    <a:pt x="64" y="204"/>
                    <a:pt x="49" y="218"/>
                    <a:pt x="32" y="218"/>
                  </a:cubicBezTo>
                  <a:cubicBezTo>
                    <a:pt x="14" y="218"/>
                    <a:pt x="0" y="204"/>
                    <a:pt x="0" y="186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18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cs typeface="+mn-ea"/>
                <a:sym typeface="+mn-lt"/>
              </a:endParaRPr>
            </a:p>
          </p:txBody>
        </p:sp>
        <p:sp>
          <p:nvSpPr>
            <p:cNvPr id="26" name="PA-圆角矩形 25"/>
            <p:cNvSpPr/>
            <p:nvPr>
              <p:custDataLst>
                <p:tags r:id="rId14"/>
              </p:custDataLst>
            </p:nvPr>
          </p:nvSpPr>
          <p:spPr>
            <a:xfrm>
              <a:off x="6732270" y="3872230"/>
              <a:ext cx="848360" cy="520700"/>
            </a:xfrm>
            <a:prstGeom prst="roundRect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style>
            <a:lnRef idx="2">
              <a:srgbClr val="FFBF53">
                <a:shade val="50000"/>
              </a:srgbClr>
            </a:lnRef>
            <a:fillRef idx="1">
              <a:srgbClr val="FFBF53"/>
            </a:fillRef>
            <a:effectRef idx="0">
              <a:srgbClr val="FFBF53"/>
            </a:effectRef>
            <a:fontRef idx="minor">
              <a:srgbClr val="FFFFFF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B" panose="020f0302020204030204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B" panose="020f0302020204030204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B" panose="020f0302020204030204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B" panose="020f0302020204030204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B" panose="020f0302020204030204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B" panose="020f0302020204030204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B" panose="020f0302020204030204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B" panose="020f0302020204030204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B" panose="020f0302020204030204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8" name="PA-任意多边形 108"/>
            <p:cNvSpPr>
              <a:spLocks noEditPoints="1"/>
            </p:cNvSpPr>
            <p:nvPr>
              <p:custDataLst>
                <p:tags r:id="rId15"/>
              </p:custDataLst>
            </p:nvPr>
          </p:nvSpPr>
          <p:spPr bwMode="auto">
            <a:xfrm>
              <a:off x="7057844" y="4085149"/>
              <a:ext cx="48531" cy="49335"/>
            </a:xfrm>
            <a:custGeom>
              <a:gdLst>
                <a:gd name="T0" fmla="*/ 13 w 26"/>
                <a:gd name="T1" fmla="*/ 0 h 26"/>
                <a:gd name="T2" fmla="*/ 0 w 26"/>
                <a:gd name="T3" fmla="*/ 13 h 26"/>
                <a:gd name="T4" fmla="*/ 13 w 26"/>
                <a:gd name="T5" fmla="*/ 26 h 26"/>
                <a:gd name="T6" fmla="*/ 26 w 26"/>
                <a:gd name="T7" fmla="*/ 13 h 26"/>
                <a:gd name="T8" fmla="*/ 13 w 26"/>
                <a:gd name="T9" fmla="*/ 0 h 26"/>
                <a:gd name="T10" fmla="*/ 13 w 26"/>
                <a:gd name="T11" fmla="*/ 23 h 26"/>
                <a:gd name="T12" fmla="*/ 3 w 26"/>
                <a:gd name="T13" fmla="*/ 13 h 26"/>
                <a:gd name="T14" fmla="*/ 13 w 26"/>
                <a:gd name="T15" fmla="*/ 3 h 26"/>
                <a:gd name="T16" fmla="*/ 23 w 26"/>
                <a:gd name="T17" fmla="*/ 13 h 26"/>
                <a:gd name="T18" fmla="*/ 13 w 26"/>
                <a:gd name="T19" fmla="*/ 23 h 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6" h="26">
                  <a:moveTo>
                    <a:pt x="13" y="0"/>
                  </a:moveTo>
                  <a:cubicBezTo>
                    <a:pt x="6" y="0"/>
                    <a:pt x="0" y="6"/>
                    <a:pt x="0" y="13"/>
                  </a:cubicBezTo>
                  <a:cubicBezTo>
                    <a:pt x="0" y="20"/>
                    <a:pt x="6" y="26"/>
                    <a:pt x="13" y="26"/>
                  </a:cubicBezTo>
                  <a:cubicBezTo>
                    <a:pt x="20" y="26"/>
                    <a:pt x="26" y="20"/>
                    <a:pt x="26" y="13"/>
                  </a:cubicBezTo>
                  <a:cubicBezTo>
                    <a:pt x="26" y="6"/>
                    <a:pt x="20" y="0"/>
                    <a:pt x="13" y="0"/>
                  </a:cubicBezTo>
                  <a:close/>
                  <a:moveTo>
                    <a:pt x="13" y="23"/>
                  </a:moveTo>
                  <a:cubicBezTo>
                    <a:pt x="8" y="23"/>
                    <a:pt x="3" y="18"/>
                    <a:pt x="3" y="13"/>
                  </a:cubicBezTo>
                  <a:cubicBezTo>
                    <a:pt x="3" y="7"/>
                    <a:pt x="8" y="3"/>
                    <a:pt x="13" y="3"/>
                  </a:cubicBezTo>
                  <a:cubicBezTo>
                    <a:pt x="19" y="3"/>
                    <a:pt x="23" y="7"/>
                    <a:pt x="23" y="13"/>
                  </a:cubicBezTo>
                  <a:cubicBezTo>
                    <a:pt x="23" y="18"/>
                    <a:pt x="19" y="23"/>
                    <a:pt x="13" y="23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cs typeface="+mn-ea"/>
                <a:sym typeface="+mn-lt"/>
              </a:endParaRPr>
            </a:p>
          </p:txBody>
        </p:sp>
        <p:sp>
          <p:nvSpPr>
            <p:cNvPr id="29" name="PA-任意多边形 109"/>
            <p:cNvSpPr>
              <a:spLocks noEditPoints="1"/>
            </p:cNvSpPr>
            <p:nvPr>
              <p:custDataLst>
                <p:tags r:id="rId16"/>
              </p:custDataLst>
            </p:nvPr>
          </p:nvSpPr>
          <p:spPr bwMode="auto">
            <a:xfrm>
              <a:off x="7166841" y="4053321"/>
              <a:ext cx="41371" cy="41377"/>
            </a:xfrm>
            <a:custGeom>
              <a:gdLst>
                <a:gd name="T0" fmla="*/ 11 w 22"/>
                <a:gd name="T1" fmla="*/ 0 h 22"/>
                <a:gd name="T2" fmla="*/ 0 w 22"/>
                <a:gd name="T3" fmla="*/ 11 h 22"/>
                <a:gd name="T4" fmla="*/ 11 w 22"/>
                <a:gd name="T5" fmla="*/ 22 h 22"/>
                <a:gd name="T6" fmla="*/ 22 w 22"/>
                <a:gd name="T7" fmla="*/ 11 h 22"/>
                <a:gd name="T8" fmla="*/ 11 w 22"/>
                <a:gd name="T9" fmla="*/ 0 h 22"/>
                <a:gd name="T10" fmla="*/ 11 w 22"/>
                <a:gd name="T11" fmla="*/ 17 h 22"/>
                <a:gd name="T12" fmla="*/ 5 w 22"/>
                <a:gd name="T13" fmla="*/ 11 h 22"/>
                <a:gd name="T14" fmla="*/ 11 w 22"/>
                <a:gd name="T15" fmla="*/ 5 h 22"/>
                <a:gd name="T16" fmla="*/ 17 w 22"/>
                <a:gd name="T17" fmla="*/ 11 h 22"/>
                <a:gd name="T18" fmla="*/ 11 w 22"/>
                <a:gd name="T19" fmla="*/ 17 h 2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2" h="22">
                  <a:moveTo>
                    <a:pt x="11" y="0"/>
                  </a:moveTo>
                  <a:cubicBezTo>
                    <a:pt x="5" y="0"/>
                    <a:pt x="0" y="5"/>
                    <a:pt x="0" y="11"/>
                  </a:cubicBezTo>
                  <a:cubicBezTo>
                    <a:pt x="0" y="17"/>
                    <a:pt x="5" y="22"/>
                    <a:pt x="11" y="22"/>
                  </a:cubicBezTo>
                  <a:cubicBezTo>
                    <a:pt x="17" y="22"/>
                    <a:pt x="22" y="17"/>
                    <a:pt x="22" y="11"/>
                  </a:cubicBezTo>
                  <a:cubicBezTo>
                    <a:pt x="22" y="5"/>
                    <a:pt x="17" y="0"/>
                    <a:pt x="11" y="0"/>
                  </a:cubicBezTo>
                  <a:close/>
                  <a:moveTo>
                    <a:pt x="11" y="17"/>
                  </a:moveTo>
                  <a:cubicBezTo>
                    <a:pt x="8" y="17"/>
                    <a:pt x="5" y="14"/>
                    <a:pt x="5" y="11"/>
                  </a:cubicBezTo>
                  <a:cubicBezTo>
                    <a:pt x="5" y="8"/>
                    <a:pt x="8" y="5"/>
                    <a:pt x="11" y="5"/>
                  </a:cubicBezTo>
                  <a:cubicBezTo>
                    <a:pt x="14" y="5"/>
                    <a:pt x="17" y="8"/>
                    <a:pt x="17" y="11"/>
                  </a:cubicBezTo>
                  <a:cubicBezTo>
                    <a:pt x="17" y="14"/>
                    <a:pt x="14" y="17"/>
                    <a:pt x="11" y="17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cs typeface="+mn-ea"/>
                <a:sym typeface="+mn-lt"/>
              </a:endParaRPr>
            </a:p>
          </p:txBody>
        </p:sp>
        <p:sp>
          <p:nvSpPr>
            <p:cNvPr id="30" name="PA-任意多边形 110"/>
            <p:cNvSpPr>
              <a:spLocks noEditPoints="1"/>
            </p:cNvSpPr>
            <p:nvPr>
              <p:custDataLst>
                <p:tags r:id="rId17"/>
              </p:custDataLst>
            </p:nvPr>
          </p:nvSpPr>
          <p:spPr bwMode="auto">
            <a:xfrm>
              <a:off x="7068982" y="4097086"/>
              <a:ext cx="26255" cy="26259"/>
            </a:xfrm>
            <a:custGeom>
              <a:gdLst>
                <a:gd name="T0" fmla="*/ 7 w 14"/>
                <a:gd name="T1" fmla="*/ 0 h 14"/>
                <a:gd name="T2" fmla="*/ 0 w 14"/>
                <a:gd name="T3" fmla="*/ 7 h 14"/>
                <a:gd name="T4" fmla="*/ 7 w 14"/>
                <a:gd name="T5" fmla="*/ 14 h 14"/>
                <a:gd name="T6" fmla="*/ 14 w 14"/>
                <a:gd name="T7" fmla="*/ 7 h 14"/>
                <a:gd name="T8" fmla="*/ 7 w 14"/>
                <a:gd name="T9" fmla="*/ 0 h 14"/>
                <a:gd name="T10" fmla="*/ 7 w 14"/>
                <a:gd name="T11" fmla="*/ 10 h 14"/>
                <a:gd name="T12" fmla="*/ 4 w 14"/>
                <a:gd name="T13" fmla="*/ 7 h 14"/>
                <a:gd name="T14" fmla="*/ 7 w 14"/>
                <a:gd name="T15" fmla="*/ 3 h 14"/>
                <a:gd name="T16" fmla="*/ 11 w 14"/>
                <a:gd name="T17" fmla="*/ 7 h 14"/>
                <a:gd name="T18" fmla="*/ 7 w 14"/>
                <a:gd name="T19" fmla="*/ 10 h 1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4" h="14">
                  <a:moveTo>
                    <a:pt x="7" y="0"/>
                  </a:moveTo>
                  <a:cubicBezTo>
                    <a:pt x="3" y="0"/>
                    <a:pt x="0" y="3"/>
                    <a:pt x="0" y="7"/>
                  </a:cubicBezTo>
                  <a:cubicBezTo>
                    <a:pt x="0" y="11"/>
                    <a:pt x="3" y="14"/>
                    <a:pt x="7" y="14"/>
                  </a:cubicBezTo>
                  <a:cubicBezTo>
                    <a:pt x="11" y="14"/>
                    <a:pt x="14" y="11"/>
                    <a:pt x="14" y="7"/>
                  </a:cubicBezTo>
                  <a:cubicBezTo>
                    <a:pt x="14" y="3"/>
                    <a:pt x="11" y="0"/>
                    <a:pt x="7" y="0"/>
                  </a:cubicBezTo>
                  <a:close/>
                  <a:moveTo>
                    <a:pt x="7" y="10"/>
                  </a:moveTo>
                  <a:cubicBezTo>
                    <a:pt x="5" y="10"/>
                    <a:pt x="4" y="9"/>
                    <a:pt x="4" y="7"/>
                  </a:cubicBezTo>
                  <a:cubicBezTo>
                    <a:pt x="4" y="5"/>
                    <a:pt x="5" y="3"/>
                    <a:pt x="7" y="3"/>
                  </a:cubicBezTo>
                  <a:cubicBezTo>
                    <a:pt x="9" y="3"/>
                    <a:pt x="11" y="5"/>
                    <a:pt x="11" y="7"/>
                  </a:cubicBezTo>
                  <a:cubicBezTo>
                    <a:pt x="11" y="9"/>
                    <a:pt x="9" y="10"/>
                    <a:pt x="7" y="1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cs typeface="+mn-ea"/>
                <a:sym typeface="+mn-lt"/>
              </a:endParaRPr>
            </a:p>
          </p:txBody>
        </p:sp>
        <p:sp>
          <p:nvSpPr>
            <p:cNvPr id="31" name="PA-任意多边形 111"/>
            <p:cNvSpPr>
              <a:spLocks noEditPoints="1"/>
            </p:cNvSpPr>
            <p:nvPr>
              <p:custDataLst>
                <p:tags r:id="rId18"/>
              </p:custDataLst>
            </p:nvPr>
          </p:nvSpPr>
          <p:spPr bwMode="auto">
            <a:xfrm>
              <a:off x="7146155" y="4032631"/>
              <a:ext cx="82742" cy="82756"/>
            </a:xfrm>
            <a:custGeom>
              <a:gdLst>
                <a:gd name="T0" fmla="*/ 22 w 44"/>
                <a:gd name="T1" fmla="*/ 0 h 44"/>
                <a:gd name="T2" fmla="*/ 0 w 44"/>
                <a:gd name="T3" fmla="*/ 22 h 44"/>
                <a:gd name="T4" fmla="*/ 22 w 44"/>
                <a:gd name="T5" fmla="*/ 44 h 44"/>
                <a:gd name="T6" fmla="*/ 44 w 44"/>
                <a:gd name="T7" fmla="*/ 22 h 44"/>
                <a:gd name="T8" fmla="*/ 22 w 44"/>
                <a:gd name="T9" fmla="*/ 0 h 44"/>
                <a:gd name="T10" fmla="*/ 22 w 44"/>
                <a:gd name="T11" fmla="*/ 39 h 44"/>
                <a:gd name="T12" fmla="*/ 5 w 44"/>
                <a:gd name="T13" fmla="*/ 22 h 44"/>
                <a:gd name="T14" fmla="*/ 22 w 44"/>
                <a:gd name="T15" fmla="*/ 6 h 44"/>
                <a:gd name="T16" fmla="*/ 39 w 44"/>
                <a:gd name="T17" fmla="*/ 22 h 44"/>
                <a:gd name="T18" fmla="*/ 22 w 44"/>
                <a:gd name="T19" fmla="*/ 39 h 4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4" h="44">
                  <a:moveTo>
                    <a:pt x="22" y="0"/>
                  </a:moveTo>
                  <a:cubicBezTo>
                    <a:pt x="10" y="0"/>
                    <a:pt x="0" y="10"/>
                    <a:pt x="0" y="22"/>
                  </a:cubicBezTo>
                  <a:cubicBezTo>
                    <a:pt x="0" y="34"/>
                    <a:pt x="10" y="44"/>
                    <a:pt x="22" y="44"/>
                  </a:cubicBezTo>
                  <a:cubicBezTo>
                    <a:pt x="34" y="44"/>
                    <a:pt x="44" y="34"/>
                    <a:pt x="44" y="22"/>
                  </a:cubicBezTo>
                  <a:cubicBezTo>
                    <a:pt x="44" y="10"/>
                    <a:pt x="34" y="0"/>
                    <a:pt x="22" y="0"/>
                  </a:cubicBezTo>
                  <a:close/>
                  <a:moveTo>
                    <a:pt x="22" y="39"/>
                  </a:moveTo>
                  <a:cubicBezTo>
                    <a:pt x="13" y="39"/>
                    <a:pt x="5" y="31"/>
                    <a:pt x="5" y="22"/>
                  </a:cubicBezTo>
                  <a:cubicBezTo>
                    <a:pt x="5" y="13"/>
                    <a:pt x="13" y="6"/>
                    <a:pt x="22" y="6"/>
                  </a:cubicBezTo>
                  <a:cubicBezTo>
                    <a:pt x="31" y="6"/>
                    <a:pt x="39" y="13"/>
                    <a:pt x="39" y="22"/>
                  </a:cubicBezTo>
                  <a:cubicBezTo>
                    <a:pt x="39" y="31"/>
                    <a:pt x="31" y="39"/>
                    <a:pt x="22" y="39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cs typeface="+mn-ea"/>
                <a:sym typeface="+mn-lt"/>
              </a:endParaRPr>
            </a:p>
          </p:txBody>
        </p:sp>
        <p:sp>
          <p:nvSpPr>
            <p:cNvPr id="32" name="PA-任意多边形 112"/>
            <p:cNvSpPr>
              <a:spLocks noEditPoints="1"/>
            </p:cNvSpPr>
            <p:nvPr>
              <p:custDataLst>
                <p:tags r:id="rId19"/>
              </p:custDataLst>
            </p:nvPr>
          </p:nvSpPr>
          <p:spPr bwMode="auto">
            <a:xfrm>
              <a:off x="6998970" y="3942715"/>
              <a:ext cx="342900" cy="383540"/>
            </a:xfrm>
            <a:custGeom>
              <a:gdLst>
                <a:gd name="T0" fmla="*/ 157 w 182"/>
                <a:gd name="T1" fmla="*/ 96 h 204"/>
                <a:gd name="T2" fmla="*/ 153 w 182"/>
                <a:gd name="T3" fmla="*/ 48 h 204"/>
                <a:gd name="T4" fmla="*/ 78 w 182"/>
                <a:gd name="T5" fmla="*/ 0 h 204"/>
                <a:gd name="T6" fmla="*/ 1 w 182"/>
                <a:gd name="T7" fmla="*/ 79 h 204"/>
                <a:gd name="T8" fmla="*/ 0 w 182"/>
                <a:gd name="T9" fmla="*/ 204 h 204"/>
                <a:gd name="T10" fmla="*/ 113 w 182"/>
                <a:gd name="T11" fmla="*/ 176 h 204"/>
                <a:gd name="T12" fmla="*/ 147 w 182"/>
                <a:gd name="T13" fmla="*/ 176 h 204"/>
                <a:gd name="T14" fmla="*/ 147 w 182"/>
                <a:gd name="T15" fmla="*/ 176 h 204"/>
                <a:gd name="T16" fmla="*/ 156 w 182"/>
                <a:gd name="T17" fmla="*/ 151 h 204"/>
                <a:gd name="T18" fmla="*/ 146 w 182"/>
                <a:gd name="T19" fmla="*/ 145 h 204"/>
                <a:gd name="T20" fmla="*/ 156 w 182"/>
                <a:gd name="T21" fmla="*/ 140 h 204"/>
                <a:gd name="T22" fmla="*/ 155 w 182"/>
                <a:gd name="T23" fmla="*/ 138 h 204"/>
                <a:gd name="T24" fmla="*/ 170 w 182"/>
                <a:gd name="T25" fmla="*/ 111 h 204"/>
                <a:gd name="T26" fmla="*/ 62 w 182"/>
                <a:gd name="T27" fmla="*/ 93 h 204"/>
                <a:gd name="T28" fmla="*/ 62 w 182"/>
                <a:gd name="T29" fmla="*/ 102 h 204"/>
                <a:gd name="T30" fmla="*/ 54 w 182"/>
                <a:gd name="T31" fmla="*/ 105 h 204"/>
                <a:gd name="T32" fmla="*/ 48 w 182"/>
                <a:gd name="T33" fmla="*/ 110 h 204"/>
                <a:gd name="T34" fmla="*/ 40 w 182"/>
                <a:gd name="T35" fmla="*/ 107 h 204"/>
                <a:gd name="T36" fmla="*/ 32 w 182"/>
                <a:gd name="T37" fmla="*/ 107 h 204"/>
                <a:gd name="T38" fmla="*/ 28 w 182"/>
                <a:gd name="T39" fmla="*/ 99 h 204"/>
                <a:gd name="T40" fmla="*/ 22 w 182"/>
                <a:gd name="T41" fmla="*/ 93 h 204"/>
                <a:gd name="T42" fmla="*/ 26 w 182"/>
                <a:gd name="T43" fmla="*/ 85 h 204"/>
                <a:gd name="T44" fmla="*/ 26 w 182"/>
                <a:gd name="T45" fmla="*/ 76 h 204"/>
                <a:gd name="T46" fmla="*/ 34 w 182"/>
                <a:gd name="T47" fmla="*/ 73 h 204"/>
                <a:gd name="T48" fmla="*/ 40 w 182"/>
                <a:gd name="T49" fmla="*/ 68 h 204"/>
                <a:gd name="T50" fmla="*/ 48 w 182"/>
                <a:gd name="T51" fmla="*/ 71 h 204"/>
                <a:gd name="T52" fmla="*/ 57 w 182"/>
                <a:gd name="T53" fmla="*/ 71 h 204"/>
                <a:gd name="T54" fmla="*/ 60 w 182"/>
                <a:gd name="T55" fmla="*/ 79 h 204"/>
                <a:gd name="T56" fmla="*/ 66 w 182"/>
                <a:gd name="T57" fmla="*/ 85 h 204"/>
                <a:gd name="T58" fmla="*/ 136 w 182"/>
                <a:gd name="T59" fmla="*/ 77 h 204"/>
                <a:gd name="T60" fmla="*/ 126 w 182"/>
                <a:gd name="T61" fmla="*/ 87 h 204"/>
                <a:gd name="T62" fmla="*/ 121 w 182"/>
                <a:gd name="T63" fmla="*/ 100 h 204"/>
                <a:gd name="T64" fmla="*/ 107 w 182"/>
                <a:gd name="T65" fmla="*/ 100 h 204"/>
                <a:gd name="T66" fmla="*/ 94 w 182"/>
                <a:gd name="T67" fmla="*/ 105 h 204"/>
                <a:gd name="T68" fmla="*/ 83 w 182"/>
                <a:gd name="T69" fmla="*/ 96 h 204"/>
                <a:gd name="T70" fmla="*/ 70 w 182"/>
                <a:gd name="T71" fmla="*/ 91 h 204"/>
                <a:gd name="T72" fmla="*/ 70 w 182"/>
                <a:gd name="T73" fmla="*/ 77 h 204"/>
                <a:gd name="T74" fmla="*/ 64 w 182"/>
                <a:gd name="T75" fmla="*/ 64 h 204"/>
                <a:gd name="T76" fmla="*/ 74 w 182"/>
                <a:gd name="T77" fmla="*/ 53 h 204"/>
                <a:gd name="T78" fmla="*/ 79 w 182"/>
                <a:gd name="T79" fmla="*/ 40 h 204"/>
                <a:gd name="T80" fmla="*/ 94 w 182"/>
                <a:gd name="T81" fmla="*/ 40 h 204"/>
                <a:gd name="T82" fmla="*/ 107 w 182"/>
                <a:gd name="T83" fmla="*/ 35 h 204"/>
                <a:gd name="T84" fmla="*/ 117 w 182"/>
                <a:gd name="T85" fmla="*/ 44 h 204"/>
                <a:gd name="T86" fmla="*/ 130 w 182"/>
                <a:gd name="T87" fmla="*/ 49 h 204"/>
                <a:gd name="T88" fmla="*/ 130 w 182"/>
                <a:gd name="T89" fmla="*/ 64 h 204"/>
                <a:gd name="T90" fmla="*/ 136 w 182"/>
                <a:gd name="T91" fmla="*/ 77 h 2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182" h="204">
                  <a:moveTo>
                    <a:pt x="170" y="111"/>
                  </a:moveTo>
                  <a:cubicBezTo>
                    <a:pt x="166" y="107"/>
                    <a:pt x="160" y="102"/>
                    <a:pt x="157" y="96"/>
                  </a:cubicBezTo>
                  <a:cubicBezTo>
                    <a:pt x="153" y="87"/>
                    <a:pt x="158" y="79"/>
                    <a:pt x="157" y="70"/>
                  </a:cubicBezTo>
                  <a:cubicBezTo>
                    <a:pt x="157" y="63"/>
                    <a:pt x="155" y="54"/>
                    <a:pt x="153" y="48"/>
                  </a:cubicBezTo>
                  <a:cubicBezTo>
                    <a:pt x="149" y="37"/>
                    <a:pt x="142" y="28"/>
                    <a:pt x="133" y="21"/>
                  </a:cubicBezTo>
                  <a:cubicBezTo>
                    <a:pt x="119" y="8"/>
                    <a:pt x="100" y="0"/>
                    <a:pt x="78" y="0"/>
                  </a:cubicBezTo>
                  <a:cubicBezTo>
                    <a:pt x="35" y="0"/>
                    <a:pt x="0" y="32"/>
                    <a:pt x="0" y="71"/>
                  </a:cubicBezTo>
                  <a:cubicBezTo>
                    <a:pt x="0" y="74"/>
                    <a:pt x="0" y="77"/>
                    <a:pt x="1" y="79"/>
                  </a:cubicBezTo>
                  <a:cubicBezTo>
                    <a:pt x="1" y="96"/>
                    <a:pt x="6" y="117"/>
                    <a:pt x="22" y="139"/>
                  </a:cubicBezTo>
                  <a:cubicBezTo>
                    <a:pt x="22" y="139"/>
                    <a:pt x="43" y="182"/>
                    <a:pt x="0" y="204"/>
                  </a:cubicBezTo>
                  <a:cubicBezTo>
                    <a:pt x="95" y="204"/>
                    <a:pt x="95" y="204"/>
                    <a:pt x="95" y="204"/>
                  </a:cubicBezTo>
                  <a:cubicBezTo>
                    <a:pt x="95" y="204"/>
                    <a:pt x="102" y="176"/>
                    <a:pt x="113" y="176"/>
                  </a:cubicBezTo>
                  <a:cubicBezTo>
                    <a:pt x="123" y="176"/>
                    <a:pt x="133" y="177"/>
                    <a:pt x="142" y="176"/>
                  </a:cubicBezTo>
                  <a:cubicBezTo>
                    <a:pt x="144" y="177"/>
                    <a:pt x="146" y="176"/>
                    <a:pt x="147" y="176"/>
                  </a:cubicBezTo>
                  <a:cubicBezTo>
                    <a:pt x="147" y="176"/>
                    <a:pt x="147" y="176"/>
                    <a:pt x="147" y="176"/>
                  </a:cubicBezTo>
                  <a:cubicBezTo>
                    <a:pt x="147" y="176"/>
                    <a:pt x="147" y="176"/>
                    <a:pt x="147" y="176"/>
                  </a:cubicBezTo>
                  <a:cubicBezTo>
                    <a:pt x="154" y="173"/>
                    <a:pt x="149" y="157"/>
                    <a:pt x="149" y="157"/>
                  </a:cubicBezTo>
                  <a:cubicBezTo>
                    <a:pt x="153" y="155"/>
                    <a:pt x="156" y="153"/>
                    <a:pt x="156" y="151"/>
                  </a:cubicBezTo>
                  <a:cubicBezTo>
                    <a:pt x="156" y="150"/>
                    <a:pt x="156" y="150"/>
                    <a:pt x="156" y="150"/>
                  </a:cubicBezTo>
                  <a:cubicBezTo>
                    <a:pt x="156" y="148"/>
                    <a:pt x="152" y="146"/>
                    <a:pt x="146" y="145"/>
                  </a:cubicBezTo>
                  <a:cubicBezTo>
                    <a:pt x="149" y="145"/>
                    <a:pt x="149" y="145"/>
                    <a:pt x="149" y="145"/>
                  </a:cubicBezTo>
                  <a:cubicBezTo>
                    <a:pt x="153" y="145"/>
                    <a:pt x="156" y="143"/>
                    <a:pt x="156" y="140"/>
                  </a:cubicBezTo>
                  <a:cubicBezTo>
                    <a:pt x="156" y="140"/>
                    <a:pt x="156" y="140"/>
                    <a:pt x="156" y="140"/>
                  </a:cubicBezTo>
                  <a:cubicBezTo>
                    <a:pt x="156" y="139"/>
                    <a:pt x="156" y="138"/>
                    <a:pt x="155" y="138"/>
                  </a:cubicBezTo>
                  <a:cubicBezTo>
                    <a:pt x="156" y="135"/>
                    <a:pt x="159" y="121"/>
                    <a:pt x="160" y="121"/>
                  </a:cubicBezTo>
                  <a:cubicBezTo>
                    <a:pt x="182" y="119"/>
                    <a:pt x="170" y="111"/>
                    <a:pt x="170" y="111"/>
                  </a:cubicBezTo>
                  <a:close/>
                  <a:moveTo>
                    <a:pt x="66" y="93"/>
                  </a:moveTo>
                  <a:cubicBezTo>
                    <a:pt x="62" y="93"/>
                    <a:pt x="62" y="93"/>
                    <a:pt x="62" y="93"/>
                  </a:cubicBezTo>
                  <a:cubicBezTo>
                    <a:pt x="62" y="95"/>
                    <a:pt x="61" y="97"/>
                    <a:pt x="60" y="99"/>
                  </a:cubicBezTo>
                  <a:cubicBezTo>
                    <a:pt x="62" y="102"/>
                    <a:pt x="62" y="102"/>
                    <a:pt x="62" y="102"/>
                  </a:cubicBezTo>
                  <a:cubicBezTo>
                    <a:pt x="57" y="107"/>
                    <a:pt x="57" y="107"/>
                    <a:pt x="57" y="107"/>
                  </a:cubicBezTo>
                  <a:cubicBezTo>
                    <a:pt x="54" y="105"/>
                    <a:pt x="54" y="105"/>
                    <a:pt x="54" y="105"/>
                  </a:cubicBezTo>
                  <a:cubicBezTo>
                    <a:pt x="52" y="106"/>
                    <a:pt x="50" y="107"/>
                    <a:pt x="48" y="107"/>
                  </a:cubicBezTo>
                  <a:cubicBezTo>
                    <a:pt x="48" y="110"/>
                    <a:pt x="48" y="110"/>
                    <a:pt x="48" y="110"/>
                  </a:cubicBezTo>
                  <a:cubicBezTo>
                    <a:pt x="40" y="110"/>
                    <a:pt x="40" y="110"/>
                    <a:pt x="40" y="110"/>
                  </a:cubicBezTo>
                  <a:cubicBezTo>
                    <a:pt x="40" y="107"/>
                    <a:pt x="40" y="107"/>
                    <a:pt x="40" y="107"/>
                  </a:cubicBezTo>
                  <a:cubicBezTo>
                    <a:pt x="38" y="107"/>
                    <a:pt x="36" y="106"/>
                    <a:pt x="34" y="105"/>
                  </a:cubicBezTo>
                  <a:cubicBezTo>
                    <a:pt x="32" y="107"/>
                    <a:pt x="32" y="107"/>
                    <a:pt x="32" y="107"/>
                  </a:cubicBezTo>
                  <a:cubicBezTo>
                    <a:pt x="26" y="102"/>
                    <a:pt x="26" y="102"/>
                    <a:pt x="26" y="102"/>
                  </a:cubicBezTo>
                  <a:cubicBezTo>
                    <a:pt x="28" y="99"/>
                    <a:pt x="28" y="99"/>
                    <a:pt x="28" y="99"/>
                  </a:cubicBezTo>
                  <a:cubicBezTo>
                    <a:pt x="27" y="97"/>
                    <a:pt x="26" y="95"/>
                    <a:pt x="26" y="93"/>
                  </a:cubicBezTo>
                  <a:cubicBezTo>
                    <a:pt x="22" y="93"/>
                    <a:pt x="22" y="93"/>
                    <a:pt x="22" y="93"/>
                  </a:cubicBezTo>
                  <a:cubicBezTo>
                    <a:pt x="22" y="85"/>
                    <a:pt x="22" y="85"/>
                    <a:pt x="22" y="85"/>
                  </a:cubicBezTo>
                  <a:cubicBezTo>
                    <a:pt x="26" y="85"/>
                    <a:pt x="26" y="85"/>
                    <a:pt x="26" y="85"/>
                  </a:cubicBezTo>
                  <a:cubicBezTo>
                    <a:pt x="26" y="83"/>
                    <a:pt x="27" y="81"/>
                    <a:pt x="28" y="79"/>
                  </a:cubicBezTo>
                  <a:cubicBezTo>
                    <a:pt x="26" y="76"/>
                    <a:pt x="26" y="76"/>
                    <a:pt x="26" y="76"/>
                  </a:cubicBezTo>
                  <a:cubicBezTo>
                    <a:pt x="31" y="71"/>
                    <a:pt x="31" y="71"/>
                    <a:pt x="31" y="71"/>
                  </a:cubicBezTo>
                  <a:cubicBezTo>
                    <a:pt x="34" y="73"/>
                    <a:pt x="34" y="73"/>
                    <a:pt x="34" y="73"/>
                  </a:cubicBezTo>
                  <a:cubicBezTo>
                    <a:pt x="36" y="72"/>
                    <a:pt x="38" y="71"/>
                    <a:pt x="40" y="71"/>
                  </a:cubicBezTo>
                  <a:cubicBezTo>
                    <a:pt x="40" y="68"/>
                    <a:pt x="40" y="68"/>
                    <a:pt x="40" y="68"/>
                  </a:cubicBezTo>
                  <a:cubicBezTo>
                    <a:pt x="48" y="68"/>
                    <a:pt x="48" y="68"/>
                    <a:pt x="48" y="68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50" y="71"/>
                    <a:pt x="52" y="72"/>
                    <a:pt x="54" y="73"/>
                  </a:cubicBezTo>
                  <a:cubicBezTo>
                    <a:pt x="57" y="71"/>
                    <a:pt x="57" y="71"/>
                    <a:pt x="57" y="71"/>
                  </a:cubicBezTo>
                  <a:cubicBezTo>
                    <a:pt x="63" y="76"/>
                    <a:pt x="63" y="76"/>
                    <a:pt x="63" y="76"/>
                  </a:cubicBezTo>
                  <a:cubicBezTo>
                    <a:pt x="60" y="79"/>
                    <a:pt x="60" y="79"/>
                    <a:pt x="60" y="79"/>
                  </a:cubicBezTo>
                  <a:cubicBezTo>
                    <a:pt x="61" y="81"/>
                    <a:pt x="62" y="83"/>
                    <a:pt x="63" y="85"/>
                  </a:cubicBezTo>
                  <a:cubicBezTo>
                    <a:pt x="66" y="85"/>
                    <a:pt x="66" y="85"/>
                    <a:pt x="66" y="85"/>
                  </a:cubicBezTo>
                  <a:lnTo>
                    <a:pt x="66" y="93"/>
                  </a:lnTo>
                  <a:close/>
                  <a:moveTo>
                    <a:pt x="136" y="77"/>
                  </a:moveTo>
                  <a:cubicBezTo>
                    <a:pt x="130" y="77"/>
                    <a:pt x="130" y="77"/>
                    <a:pt x="130" y="77"/>
                  </a:cubicBezTo>
                  <a:cubicBezTo>
                    <a:pt x="129" y="80"/>
                    <a:pt x="128" y="84"/>
                    <a:pt x="126" y="87"/>
                  </a:cubicBezTo>
                  <a:cubicBezTo>
                    <a:pt x="130" y="91"/>
                    <a:pt x="130" y="91"/>
                    <a:pt x="130" y="91"/>
                  </a:cubicBezTo>
                  <a:cubicBezTo>
                    <a:pt x="121" y="100"/>
                    <a:pt x="121" y="100"/>
                    <a:pt x="121" y="100"/>
                  </a:cubicBezTo>
                  <a:cubicBezTo>
                    <a:pt x="117" y="96"/>
                    <a:pt x="117" y="96"/>
                    <a:pt x="117" y="96"/>
                  </a:cubicBezTo>
                  <a:cubicBezTo>
                    <a:pt x="114" y="98"/>
                    <a:pt x="110" y="99"/>
                    <a:pt x="107" y="100"/>
                  </a:cubicBezTo>
                  <a:cubicBezTo>
                    <a:pt x="107" y="105"/>
                    <a:pt x="107" y="105"/>
                    <a:pt x="107" y="105"/>
                  </a:cubicBezTo>
                  <a:cubicBezTo>
                    <a:pt x="94" y="105"/>
                    <a:pt x="94" y="105"/>
                    <a:pt x="94" y="105"/>
                  </a:cubicBezTo>
                  <a:cubicBezTo>
                    <a:pt x="94" y="100"/>
                    <a:pt x="94" y="100"/>
                    <a:pt x="94" y="100"/>
                  </a:cubicBezTo>
                  <a:cubicBezTo>
                    <a:pt x="90" y="100"/>
                    <a:pt x="86" y="98"/>
                    <a:pt x="83" y="96"/>
                  </a:cubicBezTo>
                  <a:cubicBezTo>
                    <a:pt x="79" y="100"/>
                    <a:pt x="79" y="100"/>
                    <a:pt x="79" y="100"/>
                  </a:cubicBezTo>
                  <a:cubicBezTo>
                    <a:pt x="70" y="91"/>
                    <a:pt x="70" y="91"/>
                    <a:pt x="70" y="91"/>
                  </a:cubicBezTo>
                  <a:cubicBezTo>
                    <a:pt x="74" y="87"/>
                    <a:pt x="74" y="87"/>
                    <a:pt x="74" y="87"/>
                  </a:cubicBezTo>
                  <a:cubicBezTo>
                    <a:pt x="72" y="84"/>
                    <a:pt x="71" y="81"/>
                    <a:pt x="70" y="77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64" y="64"/>
                    <a:pt x="64" y="64"/>
                    <a:pt x="64" y="64"/>
                  </a:cubicBezTo>
                  <a:cubicBezTo>
                    <a:pt x="70" y="64"/>
                    <a:pt x="70" y="64"/>
                    <a:pt x="70" y="64"/>
                  </a:cubicBezTo>
                  <a:cubicBezTo>
                    <a:pt x="70" y="60"/>
                    <a:pt x="72" y="56"/>
                    <a:pt x="74" y="53"/>
                  </a:cubicBezTo>
                  <a:cubicBezTo>
                    <a:pt x="70" y="49"/>
                    <a:pt x="70" y="49"/>
                    <a:pt x="70" y="49"/>
                  </a:cubicBezTo>
                  <a:cubicBezTo>
                    <a:pt x="79" y="40"/>
                    <a:pt x="79" y="40"/>
                    <a:pt x="79" y="40"/>
                  </a:cubicBezTo>
                  <a:cubicBezTo>
                    <a:pt x="83" y="44"/>
                    <a:pt x="83" y="44"/>
                    <a:pt x="83" y="44"/>
                  </a:cubicBezTo>
                  <a:cubicBezTo>
                    <a:pt x="86" y="42"/>
                    <a:pt x="90" y="41"/>
                    <a:pt x="94" y="40"/>
                  </a:cubicBezTo>
                  <a:cubicBezTo>
                    <a:pt x="94" y="35"/>
                    <a:pt x="94" y="35"/>
                    <a:pt x="94" y="35"/>
                  </a:cubicBezTo>
                  <a:cubicBezTo>
                    <a:pt x="107" y="35"/>
                    <a:pt x="107" y="35"/>
                    <a:pt x="107" y="35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10" y="41"/>
                    <a:pt x="114" y="42"/>
                    <a:pt x="117" y="44"/>
                  </a:cubicBezTo>
                  <a:cubicBezTo>
                    <a:pt x="121" y="40"/>
                    <a:pt x="121" y="40"/>
                    <a:pt x="121" y="40"/>
                  </a:cubicBezTo>
                  <a:cubicBezTo>
                    <a:pt x="130" y="49"/>
                    <a:pt x="130" y="49"/>
                    <a:pt x="130" y="49"/>
                  </a:cubicBezTo>
                  <a:cubicBezTo>
                    <a:pt x="126" y="53"/>
                    <a:pt x="126" y="53"/>
                    <a:pt x="126" y="53"/>
                  </a:cubicBezTo>
                  <a:cubicBezTo>
                    <a:pt x="128" y="57"/>
                    <a:pt x="130" y="60"/>
                    <a:pt x="130" y="64"/>
                  </a:cubicBezTo>
                  <a:cubicBezTo>
                    <a:pt x="136" y="64"/>
                    <a:pt x="136" y="64"/>
                    <a:pt x="136" y="64"/>
                  </a:cubicBezTo>
                  <a:lnTo>
                    <a:pt x="136" y="77"/>
                  </a:ln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cs typeface="+mn-ea"/>
                <a:sym typeface="+mn-lt"/>
              </a:endParaRPr>
            </a:p>
          </p:txBody>
        </p:sp>
        <p:sp>
          <p:nvSpPr>
            <p:cNvPr id="41" name="PA-矩形 40"/>
            <p:cNvSpPr/>
            <p:nvPr>
              <p:custDataLst>
                <p:tags r:id="rId20"/>
              </p:custDataLst>
            </p:nvPr>
          </p:nvSpPr>
          <p:spPr>
            <a:xfrm>
              <a:off x="1302560" y="4533845"/>
              <a:ext cx="2075847" cy="1261692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30000"/>
                </a:lnSpc>
                <a:defRPr/>
              </a:pPr>
              <a:r>
                <a:rPr lang="zh-CN" altLang="en-US" sz="2000" b="1" kern="100">
                  <a:solidFill>
                    <a:schemeClr val="tx1">
                      <a:lumMod val="75000"/>
                      <a:lumOff val="25000"/>
                    </a:schemeClr>
                  </a:solidFill>
                  <a:cs typeface="+mn-ea"/>
                  <a:sym typeface="+mn-lt"/>
                </a:rPr>
                <a:t>输入名称</a:t>
              </a:r>
            </a:p>
            <a:p>
              <a:pPr algn="ctr">
                <a:lnSpc>
                  <a:spcPts val="2000"/>
                </a:lnSpc>
              </a:pPr>
              <a:r>
                <a:rPr lang="zh-CN" altLang="en-US" sz="1200">
                  <a:solidFill>
                    <a:schemeClr val="tx1">
                      <a:lumMod val="75000"/>
                      <a:lumOff val="25000"/>
                    </a:schemeClr>
                  </a:solidFill>
                  <a:cs typeface="+mn-ea"/>
                  <a:sym typeface="+mn-lt"/>
                </a:rPr>
                <a:t>请在此处添加具体内容，请言简意赅，简单说明即可。请在此处添加具体内容。</a:t>
              </a:r>
            </a:p>
          </p:txBody>
        </p:sp>
        <p:sp>
          <p:nvSpPr>
            <p:cNvPr id="42" name="PA-矩形 41"/>
            <p:cNvSpPr/>
            <p:nvPr>
              <p:custDataLst>
                <p:tags r:id="rId21"/>
              </p:custDataLst>
            </p:nvPr>
          </p:nvSpPr>
          <p:spPr>
            <a:xfrm>
              <a:off x="3740451" y="4533845"/>
              <a:ext cx="2075847" cy="1261692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30000"/>
                </a:lnSpc>
                <a:defRPr/>
              </a:pPr>
              <a:r>
                <a:rPr lang="zh-CN" altLang="en-US" sz="2000" b="1" kern="100">
                  <a:solidFill>
                    <a:schemeClr val="tx1">
                      <a:lumMod val="75000"/>
                      <a:lumOff val="25000"/>
                    </a:schemeClr>
                  </a:solidFill>
                  <a:cs typeface="+mn-ea"/>
                  <a:sym typeface="+mn-lt"/>
                </a:rPr>
                <a:t>输入名称</a:t>
              </a:r>
            </a:p>
            <a:p>
              <a:pPr algn="ctr">
                <a:lnSpc>
                  <a:spcPts val="2000"/>
                </a:lnSpc>
              </a:pPr>
              <a:r>
                <a:rPr lang="zh-CN" altLang="en-US" sz="1200">
                  <a:solidFill>
                    <a:schemeClr val="tx1">
                      <a:lumMod val="75000"/>
                      <a:lumOff val="25000"/>
                    </a:schemeClr>
                  </a:solidFill>
                  <a:cs typeface="+mn-ea"/>
                  <a:sym typeface="+mn-lt"/>
                </a:rPr>
                <a:t>请在此处添加具体内容，请言简意赅，简单说明即可。请在此处添加具体内容。</a:t>
              </a:r>
            </a:p>
          </p:txBody>
        </p:sp>
        <p:sp>
          <p:nvSpPr>
            <p:cNvPr id="43" name="PA-矩形 42"/>
            <p:cNvSpPr/>
            <p:nvPr>
              <p:custDataLst>
                <p:tags r:id="rId22"/>
              </p:custDataLst>
            </p:nvPr>
          </p:nvSpPr>
          <p:spPr>
            <a:xfrm>
              <a:off x="6178342" y="4533845"/>
              <a:ext cx="2075847" cy="1261692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30000"/>
                </a:lnSpc>
                <a:defRPr/>
              </a:pPr>
              <a:r>
                <a:rPr lang="zh-CN" altLang="en-US" sz="2000" b="1" kern="100">
                  <a:solidFill>
                    <a:schemeClr val="tx1">
                      <a:lumMod val="75000"/>
                      <a:lumOff val="25000"/>
                    </a:schemeClr>
                  </a:solidFill>
                  <a:cs typeface="+mn-ea"/>
                  <a:sym typeface="+mn-lt"/>
                </a:rPr>
                <a:t>输入名称</a:t>
              </a:r>
            </a:p>
            <a:p>
              <a:pPr algn="ctr">
                <a:lnSpc>
                  <a:spcPts val="2000"/>
                </a:lnSpc>
              </a:pPr>
              <a:r>
                <a:rPr lang="zh-CN" altLang="en-US" sz="1200">
                  <a:solidFill>
                    <a:schemeClr val="tx1">
                      <a:lumMod val="75000"/>
                      <a:lumOff val="25000"/>
                    </a:schemeClr>
                  </a:solidFill>
                  <a:cs typeface="+mn-ea"/>
                  <a:sym typeface="+mn-lt"/>
                </a:rPr>
                <a:t>请在此处添加具体内容，请言简意赅，简单说明即可。请在此处添加具体内容。</a:t>
              </a:r>
            </a:p>
          </p:txBody>
        </p:sp>
        <p:sp>
          <p:nvSpPr>
            <p:cNvPr id="44" name="PA-矩形 43"/>
            <p:cNvSpPr/>
            <p:nvPr>
              <p:custDataLst>
                <p:tags r:id="rId23"/>
              </p:custDataLst>
            </p:nvPr>
          </p:nvSpPr>
          <p:spPr>
            <a:xfrm>
              <a:off x="8616233" y="4533845"/>
              <a:ext cx="2075847" cy="1261692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30000"/>
                </a:lnSpc>
                <a:defRPr/>
              </a:pPr>
              <a:r>
                <a:rPr lang="zh-CN" altLang="en-US" sz="2000" b="1" kern="100">
                  <a:solidFill>
                    <a:schemeClr val="tx1">
                      <a:lumMod val="75000"/>
                      <a:lumOff val="25000"/>
                    </a:schemeClr>
                  </a:solidFill>
                  <a:cs typeface="+mn-ea"/>
                  <a:sym typeface="+mn-lt"/>
                </a:rPr>
                <a:t>输入名称</a:t>
              </a:r>
            </a:p>
            <a:p>
              <a:pPr algn="ctr">
                <a:lnSpc>
                  <a:spcPts val="2000"/>
                </a:lnSpc>
              </a:pPr>
              <a:r>
                <a:rPr lang="zh-CN" altLang="en-US" sz="1200">
                  <a:solidFill>
                    <a:schemeClr val="tx1">
                      <a:lumMod val="75000"/>
                      <a:lumOff val="25000"/>
                    </a:schemeClr>
                  </a:solidFill>
                  <a:cs typeface="+mn-ea"/>
                  <a:sym typeface="+mn-lt"/>
                </a:rPr>
                <a:t>请在此处添加具体内容，请言简意赅，简单说明即可。请在此处添加具体内容。</a:t>
              </a:r>
            </a:p>
          </p:txBody>
        </p:sp>
      </p:grpSp>
      <p:grpSp>
        <p:nvGrpSpPr>
          <p:cNvPr id="16" name="PA-组合 15"/>
          <p:cNvGrpSpPr/>
          <p:nvPr>
            <p:custDataLst>
              <p:tags r:id="rId24"/>
            </p:custDataLst>
          </p:nvPr>
        </p:nvGrpSpPr>
        <p:grpSpPr>
          <a:xfrm>
            <a:off x="2084880" y="1396761"/>
            <a:ext cx="8270639" cy="2319048"/>
            <a:chOff x="2084880" y="1396761"/>
            <a:chExt cx="8270639" cy="2319048"/>
          </a:xfrm>
        </p:grpSpPr>
        <p:pic>
          <p:nvPicPr>
            <p:cNvPr id="9" name="PA-图片 8"/>
            <p:cNvPicPr/>
            <p:nvPr>
              <p:custDataLst>
                <p:tags r:id="rId26"/>
              </p:custDataLst>
            </p:nvPr>
          </p:nvPicPr>
          <p:blipFill>
            <a:blip r:embed="rId2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4880" y="1422146"/>
              <a:ext cx="3402417" cy="2268278"/>
            </a:xfrm>
            <a:prstGeom prst="rect">
              <a:avLst/>
            </a:prstGeom>
          </p:spPr>
        </p:pic>
        <p:pic>
          <p:nvPicPr>
            <p:cNvPr id="14" name="PA-图片 13"/>
            <p:cNvPicPr/>
            <p:nvPr>
              <p:custDataLst>
                <p:tags r:id="rId28"/>
              </p:custDataLst>
            </p:nvPr>
          </p:nvPicPr>
          <p:blipFill>
            <a:blip r:embed="rId2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876946" y="1396761"/>
              <a:ext cx="3478573" cy="231904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506611333"/>
      </p:ext>
    </p:extLst>
  </p:cSld>
  <p:clrMapOvr>
    <a:masterClrMapping/>
  </p:clrMapOvr>
  <mc:AlternateContent>
    <mc:Choice xmlns:p14="http://schemas.microsoft.com/office/powerpoint/2010/main" Requires="p14">
      <p:transition spd="med" advTm="3000" p14:dur="700">
        <p:fade/>
      </p:transition>
    </mc:Choice>
    <mc:Fallback>
      <p:transition spd="med" advTm="3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/>
        </p:nvGrpSpPr>
        <p:grpSpPr>
          <a:xfrm>
            <a:off x="4493227" y="1527448"/>
            <a:ext cx="2821827" cy="934398"/>
            <a:chOff x="4509666" y="1943272"/>
            <a:chExt cx="2821827" cy="934398"/>
          </a:xfrm>
        </p:grpSpPr>
        <p:sp>
          <p:nvSpPr>
            <p:cNvPr id="37" name="矩形 36"/>
            <p:cNvSpPr/>
            <p:nvPr/>
          </p:nvSpPr>
          <p:spPr>
            <a:xfrm>
              <a:off x="4509666" y="1943272"/>
              <a:ext cx="2662098" cy="934398"/>
            </a:xfrm>
            <a:prstGeom prst="rect">
              <a:avLst/>
            </a:prstGeom>
            <a:noFill/>
            <a:ln w="19050"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38" name="矩形 37"/>
            <p:cNvSpPr/>
            <p:nvPr/>
          </p:nvSpPr>
          <p:spPr>
            <a:xfrm>
              <a:off x="7171764" y="2229104"/>
              <a:ext cx="159729" cy="362734"/>
            </a:xfrm>
            <a:prstGeom prst="rect">
              <a:avLst/>
            </a:prstGeom>
            <a:solidFill>
              <a:schemeClr val="accent2"/>
            </a:solidFill>
            <a:ln w="19050"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</p:grpSp>
      <p:grpSp>
        <p:nvGrpSpPr>
          <p:cNvPr id="3" name="组合 2"/>
          <p:cNvGrpSpPr/>
          <p:nvPr/>
        </p:nvGrpSpPr>
        <p:grpSpPr>
          <a:xfrm flipH="1">
            <a:off x="4493227" y="2997930"/>
            <a:ext cx="2821827" cy="934398"/>
            <a:chOff x="4509666" y="1943272"/>
            <a:chExt cx="2821827" cy="934398"/>
          </a:xfrm>
          <a:solidFill>
            <a:schemeClr val="tx1">
              <a:lumMod val="75000"/>
              <a:lumOff val="25000"/>
            </a:schemeClr>
          </a:solidFill>
        </p:grpSpPr>
        <p:sp>
          <p:nvSpPr>
            <p:cNvPr id="35" name="矩形 34"/>
            <p:cNvSpPr/>
            <p:nvPr/>
          </p:nvSpPr>
          <p:spPr>
            <a:xfrm>
              <a:off x="4509666" y="1943272"/>
              <a:ext cx="2662098" cy="934398"/>
            </a:xfrm>
            <a:prstGeom prst="rect">
              <a:avLst/>
            </a:prstGeom>
            <a:noFill/>
            <a:ln w="19050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36" name="矩形 35"/>
            <p:cNvSpPr/>
            <p:nvPr/>
          </p:nvSpPr>
          <p:spPr>
            <a:xfrm>
              <a:off x="7171764" y="2229104"/>
              <a:ext cx="159729" cy="362734"/>
            </a:xfrm>
            <a:prstGeom prst="rect">
              <a:avLst/>
            </a:prstGeom>
            <a:solidFill>
              <a:schemeClr val="accent1"/>
            </a:solidFill>
            <a:ln w="19050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</p:grpSp>
      <p:grpSp>
        <p:nvGrpSpPr>
          <p:cNvPr id="4" name="组合 3"/>
          <p:cNvGrpSpPr/>
          <p:nvPr/>
        </p:nvGrpSpPr>
        <p:grpSpPr>
          <a:xfrm>
            <a:off x="4493227" y="4468412"/>
            <a:ext cx="2821827" cy="934398"/>
            <a:chOff x="4509666" y="1943272"/>
            <a:chExt cx="2821827" cy="934398"/>
          </a:xfrm>
        </p:grpSpPr>
        <p:sp>
          <p:nvSpPr>
            <p:cNvPr id="33" name="矩形 32"/>
            <p:cNvSpPr/>
            <p:nvPr/>
          </p:nvSpPr>
          <p:spPr>
            <a:xfrm>
              <a:off x="4509666" y="1943272"/>
              <a:ext cx="2662098" cy="934398"/>
            </a:xfrm>
            <a:prstGeom prst="rect">
              <a:avLst/>
            </a:prstGeom>
            <a:noFill/>
            <a:ln w="19050">
              <a:solidFill>
                <a:schemeClr val="accent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34" name="矩形 33"/>
            <p:cNvSpPr/>
            <p:nvPr/>
          </p:nvSpPr>
          <p:spPr>
            <a:xfrm>
              <a:off x="7171764" y="2229104"/>
              <a:ext cx="159729" cy="362734"/>
            </a:xfrm>
            <a:prstGeom prst="rect">
              <a:avLst/>
            </a:prstGeom>
            <a:solidFill>
              <a:schemeClr val="accent3"/>
            </a:solidFill>
            <a:ln w="19050">
              <a:solidFill>
                <a:schemeClr val="accent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</p:grpSp>
      <p:grpSp>
        <p:nvGrpSpPr>
          <p:cNvPr id="8" name="组合 7"/>
          <p:cNvGrpSpPr/>
          <p:nvPr/>
        </p:nvGrpSpPr>
        <p:grpSpPr>
          <a:xfrm>
            <a:off x="4558274" y="1575506"/>
            <a:ext cx="1073289" cy="838278"/>
            <a:chOff x="4574713" y="1991330"/>
            <a:chExt cx="1073289" cy="838278"/>
          </a:xfrm>
          <a:solidFill>
            <a:schemeClr val="accent2"/>
          </a:solidFill>
        </p:grpSpPr>
        <p:sp>
          <p:nvSpPr>
            <p:cNvPr id="23" name="矩形 22"/>
            <p:cNvSpPr/>
            <p:nvPr/>
          </p:nvSpPr>
          <p:spPr>
            <a:xfrm>
              <a:off x="4574713" y="1991333"/>
              <a:ext cx="219537" cy="838275"/>
            </a:xfrm>
            <a:prstGeom prst="rect">
              <a:avLst/>
            </a:prstGeom>
            <a:grpFill/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4" name="矩形 23"/>
            <p:cNvSpPr/>
            <p:nvPr/>
          </p:nvSpPr>
          <p:spPr>
            <a:xfrm>
              <a:off x="4859297" y="1991332"/>
              <a:ext cx="219537" cy="838275"/>
            </a:xfrm>
            <a:prstGeom prst="rect">
              <a:avLst/>
            </a:prstGeom>
            <a:grpFill/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5" name="矩形 24"/>
            <p:cNvSpPr/>
            <p:nvPr/>
          </p:nvSpPr>
          <p:spPr>
            <a:xfrm>
              <a:off x="5143881" y="1991331"/>
              <a:ext cx="219537" cy="838275"/>
            </a:xfrm>
            <a:prstGeom prst="rect">
              <a:avLst/>
            </a:prstGeom>
            <a:grpFill/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6" name="矩形 25"/>
            <p:cNvSpPr/>
            <p:nvPr/>
          </p:nvSpPr>
          <p:spPr>
            <a:xfrm>
              <a:off x="5428465" y="1991330"/>
              <a:ext cx="219537" cy="838275"/>
            </a:xfrm>
            <a:prstGeom prst="rect">
              <a:avLst/>
            </a:prstGeom>
            <a:grpFill/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</p:grpSp>
      <p:grpSp>
        <p:nvGrpSpPr>
          <p:cNvPr id="9" name="组合 8"/>
          <p:cNvGrpSpPr/>
          <p:nvPr/>
        </p:nvGrpSpPr>
        <p:grpSpPr>
          <a:xfrm>
            <a:off x="4558274" y="4517672"/>
            <a:ext cx="1641156" cy="838279"/>
            <a:chOff x="4574713" y="4933496"/>
            <a:chExt cx="1641156" cy="838279"/>
          </a:xfrm>
          <a:solidFill>
            <a:schemeClr val="accent3"/>
          </a:solidFill>
        </p:grpSpPr>
        <p:sp>
          <p:nvSpPr>
            <p:cNvPr id="17" name="矩形 16"/>
            <p:cNvSpPr/>
            <p:nvPr/>
          </p:nvSpPr>
          <p:spPr>
            <a:xfrm>
              <a:off x="4574713" y="4933500"/>
              <a:ext cx="219537" cy="838275"/>
            </a:xfrm>
            <a:prstGeom prst="rect">
              <a:avLst/>
            </a:prstGeom>
            <a:grpFill/>
            <a:ln>
              <a:solidFill>
                <a:schemeClr val="accent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8" name="矩形 17"/>
            <p:cNvSpPr/>
            <p:nvPr/>
          </p:nvSpPr>
          <p:spPr>
            <a:xfrm>
              <a:off x="4859297" y="4933499"/>
              <a:ext cx="219537" cy="838275"/>
            </a:xfrm>
            <a:prstGeom prst="rect">
              <a:avLst/>
            </a:prstGeom>
            <a:grpFill/>
            <a:ln>
              <a:solidFill>
                <a:schemeClr val="accent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9" name="矩形 18"/>
            <p:cNvSpPr/>
            <p:nvPr/>
          </p:nvSpPr>
          <p:spPr>
            <a:xfrm>
              <a:off x="5143881" y="4933498"/>
              <a:ext cx="219537" cy="838275"/>
            </a:xfrm>
            <a:prstGeom prst="rect">
              <a:avLst/>
            </a:prstGeom>
            <a:grpFill/>
            <a:ln>
              <a:solidFill>
                <a:schemeClr val="accent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0" name="矩形 19"/>
            <p:cNvSpPr/>
            <p:nvPr/>
          </p:nvSpPr>
          <p:spPr>
            <a:xfrm>
              <a:off x="5428465" y="4933497"/>
              <a:ext cx="219537" cy="838275"/>
            </a:xfrm>
            <a:prstGeom prst="rect">
              <a:avLst/>
            </a:prstGeom>
            <a:grpFill/>
            <a:ln>
              <a:solidFill>
                <a:schemeClr val="accent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1" name="矩形 20"/>
            <p:cNvSpPr/>
            <p:nvPr/>
          </p:nvSpPr>
          <p:spPr>
            <a:xfrm>
              <a:off x="5713049" y="4933496"/>
              <a:ext cx="219537" cy="838275"/>
            </a:xfrm>
            <a:prstGeom prst="rect">
              <a:avLst/>
            </a:prstGeom>
            <a:grpFill/>
            <a:ln>
              <a:solidFill>
                <a:schemeClr val="accent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2" name="矩形 21"/>
            <p:cNvSpPr/>
            <p:nvPr/>
          </p:nvSpPr>
          <p:spPr>
            <a:xfrm>
              <a:off x="5996332" y="4933496"/>
              <a:ext cx="219537" cy="838275"/>
            </a:xfrm>
            <a:prstGeom prst="rect">
              <a:avLst/>
            </a:prstGeom>
            <a:grpFill/>
            <a:ln>
              <a:solidFill>
                <a:schemeClr val="accent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</p:grpSp>
      <p:grpSp>
        <p:nvGrpSpPr>
          <p:cNvPr id="10" name="组合 9"/>
          <p:cNvGrpSpPr/>
          <p:nvPr/>
        </p:nvGrpSpPr>
        <p:grpSpPr>
          <a:xfrm>
            <a:off x="5621418" y="3040692"/>
            <a:ext cx="1643675" cy="838279"/>
            <a:chOff x="5637857" y="3456516"/>
            <a:chExt cx="1643675" cy="838279"/>
          </a:xfrm>
          <a:solidFill>
            <a:schemeClr val="accent1"/>
          </a:solidFill>
        </p:grpSpPr>
        <p:sp>
          <p:nvSpPr>
            <p:cNvPr id="11" name="矩形 10"/>
            <p:cNvSpPr/>
            <p:nvPr/>
          </p:nvSpPr>
          <p:spPr>
            <a:xfrm>
              <a:off x="5923659" y="3456520"/>
              <a:ext cx="219537" cy="838275"/>
            </a:xfrm>
            <a:prstGeom prst="rect">
              <a:avLst/>
            </a:prstGeom>
            <a:grpFill/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2" name="矩形 11"/>
            <p:cNvSpPr/>
            <p:nvPr/>
          </p:nvSpPr>
          <p:spPr>
            <a:xfrm>
              <a:off x="6208243" y="3456519"/>
              <a:ext cx="219537" cy="838275"/>
            </a:xfrm>
            <a:prstGeom prst="rect">
              <a:avLst/>
            </a:prstGeom>
            <a:grpFill/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3" name="矩形 12"/>
            <p:cNvSpPr/>
            <p:nvPr/>
          </p:nvSpPr>
          <p:spPr>
            <a:xfrm>
              <a:off x="6492827" y="3456518"/>
              <a:ext cx="219537" cy="838275"/>
            </a:xfrm>
            <a:prstGeom prst="rect">
              <a:avLst/>
            </a:prstGeom>
            <a:grpFill/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4" name="矩形 13"/>
            <p:cNvSpPr/>
            <p:nvPr/>
          </p:nvSpPr>
          <p:spPr>
            <a:xfrm>
              <a:off x="6777411" y="3456517"/>
              <a:ext cx="219537" cy="838275"/>
            </a:xfrm>
            <a:prstGeom prst="rect">
              <a:avLst/>
            </a:prstGeom>
            <a:grpFill/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5" name="矩形 14"/>
            <p:cNvSpPr/>
            <p:nvPr/>
          </p:nvSpPr>
          <p:spPr>
            <a:xfrm>
              <a:off x="7061995" y="3456516"/>
              <a:ext cx="219537" cy="838275"/>
            </a:xfrm>
            <a:prstGeom prst="rect">
              <a:avLst/>
            </a:prstGeom>
            <a:grpFill/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6" name="矩形 15"/>
            <p:cNvSpPr/>
            <p:nvPr/>
          </p:nvSpPr>
          <p:spPr>
            <a:xfrm>
              <a:off x="5637857" y="3456516"/>
              <a:ext cx="219537" cy="838275"/>
            </a:xfrm>
            <a:prstGeom prst="rect">
              <a:avLst/>
            </a:prstGeom>
            <a:grpFill/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</p:grpSp>
      <p:sp>
        <p:nvSpPr>
          <p:cNvPr id="39" name="矩形 38"/>
          <p:cNvSpPr/>
          <p:nvPr/>
        </p:nvSpPr>
        <p:spPr>
          <a:xfrm>
            <a:off x="7973810" y="1253992"/>
            <a:ext cx="3433996" cy="129580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50000"/>
              </a:lnSpc>
            </a:pPr>
            <a:r>
              <a:rPr lang="zh-CN" altLang="en-US" sz="1100">
                <a:cs typeface="+mn-ea"/>
                <a:sym typeface="+mn-lt"/>
              </a:rPr>
              <a:t>点击输入您的内容，或者通过复制您的文本后，再此框中选择粘贴。请言简意赅，简单说明即可，不必繁琐。点击输入您的内容</a:t>
            </a:r>
            <a:endParaRPr lang="en-US" altLang="zh-CN" sz="1100">
              <a:cs typeface="+mn-ea"/>
              <a:sym typeface="+mn-lt"/>
            </a:endParaRPr>
          </a:p>
        </p:txBody>
      </p:sp>
      <p:sp>
        <p:nvSpPr>
          <p:cNvPr id="40" name="矩形 39"/>
          <p:cNvSpPr/>
          <p:nvPr/>
        </p:nvSpPr>
        <p:spPr>
          <a:xfrm>
            <a:off x="7973810" y="4137023"/>
            <a:ext cx="3433996" cy="129580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50000"/>
              </a:lnSpc>
            </a:pPr>
            <a:r>
              <a:rPr lang="zh-CN" altLang="en-US" sz="1100">
                <a:cs typeface="+mn-ea"/>
                <a:sym typeface="+mn-lt"/>
              </a:rPr>
              <a:t>点击输入您的内容，或者通过复制您的文本后，再此框中选择粘贴。请言简意赅，简单说明即可，不必繁琐。点击输入您的内容</a:t>
            </a:r>
            <a:endParaRPr lang="en-US" altLang="zh-CN" sz="1100">
              <a:cs typeface="+mn-ea"/>
              <a:sym typeface="+mn-lt"/>
            </a:endParaRPr>
          </a:p>
        </p:txBody>
      </p:sp>
      <p:sp>
        <p:nvSpPr>
          <p:cNvPr id="41" name="矩形 40"/>
          <p:cNvSpPr/>
          <p:nvPr/>
        </p:nvSpPr>
        <p:spPr>
          <a:xfrm>
            <a:off x="649989" y="2843784"/>
            <a:ext cx="3433996" cy="129580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50000"/>
              </a:lnSpc>
            </a:pPr>
            <a:r>
              <a:rPr lang="zh-CN" altLang="en-US" sz="1100">
                <a:cs typeface="+mn-ea"/>
                <a:sym typeface="+mn-lt"/>
              </a:rPr>
              <a:t>点击输入您的内容，或者通过复制您的文本后，再此框中选择粘贴。请言简意赅，简单说明即可，不必繁琐。点击输入您的内容</a:t>
            </a:r>
            <a:endParaRPr lang="en-US" altLang="zh-CN" sz="1100">
              <a:cs typeface="+mn-ea"/>
              <a:sym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237116350"/>
      </p:ext>
    </p:extLst>
  </p:cSld>
  <p:clrMapOvr>
    <a:masterClrMapping/>
  </p:clrMapOvr>
  <mc:AlternateContent>
    <mc:Choice xmlns:p14="http://schemas.microsoft.com/office/powerpoint/2010/main" Requires="p14">
      <p:transition spd="slow" p14:dur="3400">
        <p:randomBar dir="vert"/>
      </p:transition>
    </mc:Choice>
    <mc:Fallback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/>
      <p:bldP spid="40" grpId="0"/>
      <p:bldP spid="41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/>
        </p:nvGrpSpPr>
        <p:grpSpPr>
          <a:xfrm>
            <a:off x="4203700" y="1532741"/>
            <a:ext cx="3784601" cy="3792519"/>
            <a:chOff x="4556839" y="1906249"/>
            <a:chExt cx="3078322" cy="3084763"/>
          </a:xfrm>
        </p:grpSpPr>
        <p:sp>
          <p:nvSpPr>
            <p:cNvPr id="4" name="iṡlîḑè"/>
            <p:cNvSpPr/>
            <p:nvPr/>
          </p:nvSpPr>
          <p:spPr bwMode="auto">
            <a:xfrm>
              <a:off x="6151814" y="1906249"/>
              <a:ext cx="1225747" cy="1041135"/>
            </a:xfrm>
            <a:custGeom>
              <a:rect l="0" t="0" r="r" b="b"/>
              <a:pathLst>
                <a:path w="21458" h="21246">
                  <a:moveTo>
                    <a:pt x="12562" y="20852"/>
                  </a:moveTo>
                  <a:lnTo>
                    <a:pt x="20998" y="15182"/>
                  </a:lnTo>
                  <a:cubicBezTo>
                    <a:pt x="21463" y="14870"/>
                    <a:pt x="21600" y="14162"/>
                    <a:pt x="21297" y="13646"/>
                  </a:cubicBezTo>
                  <a:cubicBezTo>
                    <a:pt x="16781" y="5972"/>
                    <a:pt x="9426" y="742"/>
                    <a:pt x="994" y="3"/>
                  </a:cubicBezTo>
                  <a:cubicBezTo>
                    <a:pt x="458" y="-44"/>
                    <a:pt x="0" y="447"/>
                    <a:pt x="0" y="1072"/>
                  </a:cubicBezTo>
                  <a:lnTo>
                    <a:pt x="0" y="12411"/>
                  </a:lnTo>
                  <a:cubicBezTo>
                    <a:pt x="0" y="13814"/>
                    <a:pt x="846" y="15011"/>
                    <a:pt x="2023" y="15315"/>
                  </a:cubicBezTo>
                  <a:cubicBezTo>
                    <a:pt x="4902" y="16059"/>
                    <a:pt x="7451" y="17818"/>
                    <a:pt x="9380" y="20255"/>
                  </a:cubicBezTo>
                  <a:cubicBezTo>
                    <a:pt x="10200" y="21292"/>
                    <a:pt x="11514" y="21556"/>
                    <a:pt x="12562" y="20852"/>
                  </a:cubicBezTo>
                  <a:close/>
                  <a:moveTo>
                    <a:pt x="12562" y="20852"/>
                  </a:moveTo>
                </a:path>
              </a:pathLst>
            </a:custGeom>
            <a:solidFill>
              <a:schemeClr val="accent2"/>
            </a:solidFill>
            <a:ln>
              <a:noFill/>
            </a:ln>
            <a:effectLst/>
          </p:spPr>
          <p:txBody>
            <a:bodyPr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5" name="ísļïḍê"/>
            <p:cNvSpPr/>
            <p:nvPr/>
          </p:nvSpPr>
          <p:spPr bwMode="auto">
            <a:xfrm>
              <a:off x="6153961" y="3949877"/>
              <a:ext cx="1223601" cy="1041135"/>
            </a:xfrm>
            <a:custGeom>
              <a:rect l="0" t="0" r="r" b="b"/>
              <a:pathLst>
                <a:path w="21458" h="21246">
                  <a:moveTo>
                    <a:pt x="0" y="8835"/>
                  </a:moveTo>
                  <a:lnTo>
                    <a:pt x="0" y="20174"/>
                  </a:lnTo>
                  <a:cubicBezTo>
                    <a:pt x="0" y="20799"/>
                    <a:pt x="458" y="21290"/>
                    <a:pt x="994" y="21243"/>
                  </a:cubicBezTo>
                  <a:cubicBezTo>
                    <a:pt x="9426" y="20504"/>
                    <a:pt x="16780" y="15274"/>
                    <a:pt x="21297" y="7600"/>
                  </a:cubicBezTo>
                  <a:cubicBezTo>
                    <a:pt x="21600" y="7084"/>
                    <a:pt x="21462" y="6377"/>
                    <a:pt x="20998" y="6064"/>
                  </a:cubicBezTo>
                  <a:lnTo>
                    <a:pt x="12562" y="394"/>
                  </a:lnTo>
                  <a:cubicBezTo>
                    <a:pt x="11514" y="-310"/>
                    <a:pt x="10199" y="-46"/>
                    <a:pt x="9379" y="990"/>
                  </a:cubicBezTo>
                  <a:cubicBezTo>
                    <a:pt x="7451" y="3428"/>
                    <a:pt x="4901" y="5187"/>
                    <a:pt x="2023" y="5931"/>
                  </a:cubicBezTo>
                  <a:cubicBezTo>
                    <a:pt x="846" y="6235"/>
                    <a:pt x="0" y="7432"/>
                    <a:pt x="0" y="8835"/>
                  </a:cubicBezTo>
                  <a:close/>
                  <a:moveTo>
                    <a:pt x="0" y="8835"/>
                  </a:moveTo>
                </a:path>
              </a:pathLst>
            </a:custGeom>
            <a:solidFill>
              <a:schemeClr val="accent2"/>
            </a:solidFill>
            <a:ln>
              <a:noFill/>
            </a:ln>
            <a:effectLst/>
          </p:spPr>
          <p:txBody>
            <a:bodyPr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6" name="iṣḷíďe"/>
            <p:cNvSpPr/>
            <p:nvPr/>
          </p:nvSpPr>
          <p:spPr bwMode="auto">
            <a:xfrm>
              <a:off x="4556839" y="2747742"/>
              <a:ext cx="777094" cy="1397481"/>
            </a:xfrm>
            <a:custGeom>
              <a:rect l="0" t="0" r="r" b="b"/>
              <a:pathLst>
                <a:path w="21228" h="21348">
                  <a:moveTo>
                    <a:pt x="20038" y="10674"/>
                  </a:moveTo>
                  <a:cubicBezTo>
                    <a:pt x="20038" y="9387"/>
                    <a:pt x="20388" y="8146"/>
                    <a:pt x="21039" y="6979"/>
                  </a:cubicBezTo>
                  <a:cubicBezTo>
                    <a:pt x="21600" y="5971"/>
                    <a:pt x="20886" y="4879"/>
                    <a:pt x="19256" y="4351"/>
                  </a:cubicBezTo>
                  <a:lnTo>
                    <a:pt x="6147" y="107"/>
                  </a:lnTo>
                  <a:cubicBezTo>
                    <a:pt x="5426" y="-126"/>
                    <a:pt x="4502" y="34"/>
                    <a:pt x="4141" y="455"/>
                  </a:cubicBezTo>
                  <a:cubicBezTo>
                    <a:pt x="1488" y="3547"/>
                    <a:pt x="0" y="7013"/>
                    <a:pt x="0" y="10674"/>
                  </a:cubicBezTo>
                  <a:cubicBezTo>
                    <a:pt x="0" y="14335"/>
                    <a:pt x="1488" y="17801"/>
                    <a:pt x="4141" y="20893"/>
                  </a:cubicBezTo>
                  <a:cubicBezTo>
                    <a:pt x="4502" y="21314"/>
                    <a:pt x="5426" y="21474"/>
                    <a:pt x="6147" y="21241"/>
                  </a:cubicBezTo>
                  <a:lnTo>
                    <a:pt x="19255" y="16997"/>
                  </a:lnTo>
                  <a:cubicBezTo>
                    <a:pt x="20886" y="16469"/>
                    <a:pt x="21600" y="15377"/>
                    <a:pt x="21038" y="14369"/>
                  </a:cubicBezTo>
                  <a:cubicBezTo>
                    <a:pt x="20388" y="13202"/>
                    <a:pt x="20038" y="11961"/>
                    <a:pt x="20038" y="10674"/>
                  </a:cubicBezTo>
                  <a:close/>
                  <a:moveTo>
                    <a:pt x="20038" y="10674"/>
                  </a:moveTo>
                </a:path>
              </a:pathLst>
            </a:custGeom>
            <a:solidFill>
              <a:schemeClr val="accent2"/>
            </a:solidFill>
            <a:ln>
              <a:noFill/>
            </a:ln>
            <a:effectLst/>
          </p:spPr>
          <p:txBody>
            <a:bodyPr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7" name="îṡļiḍê"/>
            <p:cNvSpPr/>
            <p:nvPr/>
          </p:nvSpPr>
          <p:spPr bwMode="auto">
            <a:xfrm>
              <a:off x="4814440" y="3949877"/>
              <a:ext cx="1223601" cy="1041135"/>
            </a:xfrm>
            <a:custGeom>
              <a:rect l="0" t="0" r="r" b="b"/>
              <a:pathLst>
                <a:path w="21458" h="21246">
                  <a:moveTo>
                    <a:pt x="8896" y="394"/>
                  </a:moveTo>
                  <a:lnTo>
                    <a:pt x="460" y="6064"/>
                  </a:lnTo>
                  <a:cubicBezTo>
                    <a:pt x="-5" y="6376"/>
                    <a:pt x="-142" y="7084"/>
                    <a:pt x="161" y="7600"/>
                  </a:cubicBezTo>
                  <a:cubicBezTo>
                    <a:pt x="4677" y="15274"/>
                    <a:pt x="12032" y="20504"/>
                    <a:pt x="20464" y="21243"/>
                  </a:cubicBezTo>
                  <a:cubicBezTo>
                    <a:pt x="21000" y="21290"/>
                    <a:pt x="21458" y="20799"/>
                    <a:pt x="21458" y="20174"/>
                  </a:cubicBezTo>
                  <a:lnTo>
                    <a:pt x="21458" y="8834"/>
                  </a:lnTo>
                  <a:cubicBezTo>
                    <a:pt x="21458" y="7431"/>
                    <a:pt x="20612" y="6234"/>
                    <a:pt x="19435" y="5931"/>
                  </a:cubicBezTo>
                  <a:cubicBezTo>
                    <a:pt x="16556" y="5187"/>
                    <a:pt x="14007" y="3428"/>
                    <a:pt x="12078" y="990"/>
                  </a:cubicBezTo>
                  <a:cubicBezTo>
                    <a:pt x="11258" y="-46"/>
                    <a:pt x="9944" y="-310"/>
                    <a:pt x="8896" y="394"/>
                  </a:cubicBezTo>
                  <a:close/>
                  <a:moveTo>
                    <a:pt x="8896" y="394"/>
                  </a:moveTo>
                </a:path>
              </a:pathLst>
            </a:custGeom>
            <a:solidFill>
              <a:schemeClr val="accent1"/>
            </a:solidFill>
            <a:ln>
              <a:noFill/>
            </a:ln>
            <a:effectLst/>
          </p:spPr>
          <p:txBody>
            <a:bodyPr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8" name="islïḍé"/>
            <p:cNvSpPr/>
            <p:nvPr/>
          </p:nvSpPr>
          <p:spPr bwMode="auto">
            <a:xfrm>
              <a:off x="6858067" y="2747742"/>
              <a:ext cx="777094" cy="1397481"/>
            </a:xfrm>
            <a:custGeom>
              <a:rect l="0" t="0" r="r" b="b"/>
              <a:pathLst>
                <a:path w="21228" h="21348">
                  <a:moveTo>
                    <a:pt x="1191" y="10674"/>
                  </a:moveTo>
                  <a:cubicBezTo>
                    <a:pt x="1191" y="11961"/>
                    <a:pt x="840" y="13202"/>
                    <a:pt x="190" y="14369"/>
                  </a:cubicBezTo>
                  <a:cubicBezTo>
                    <a:pt x="-372" y="15377"/>
                    <a:pt x="342" y="16469"/>
                    <a:pt x="1973" y="16997"/>
                  </a:cubicBezTo>
                  <a:lnTo>
                    <a:pt x="15081" y="21241"/>
                  </a:lnTo>
                  <a:cubicBezTo>
                    <a:pt x="15802" y="21474"/>
                    <a:pt x="16726" y="21314"/>
                    <a:pt x="17087" y="20893"/>
                  </a:cubicBezTo>
                  <a:cubicBezTo>
                    <a:pt x="19740" y="17801"/>
                    <a:pt x="21228" y="14335"/>
                    <a:pt x="21228" y="10674"/>
                  </a:cubicBezTo>
                  <a:cubicBezTo>
                    <a:pt x="21228" y="7013"/>
                    <a:pt x="19740" y="3547"/>
                    <a:pt x="17087" y="455"/>
                  </a:cubicBezTo>
                  <a:cubicBezTo>
                    <a:pt x="16726" y="34"/>
                    <a:pt x="15802" y="-126"/>
                    <a:pt x="15081" y="107"/>
                  </a:cubicBezTo>
                  <a:lnTo>
                    <a:pt x="1972" y="4351"/>
                  </a:lnTo>
                  <a:cubicBezTo>
                    <a:pt x="341" y="4878"/>
                    <a:pt x="-372" y="5971"/>
                    <a:pt x="189" y="6978"/>
                  </a:cubicBezTo>
                  <a:cubicBezTo>
                    <a:pt x="840" y="8145"/>
                    <a:pt x="1191" y="9386"/>
                    <a:pt x="1191" y="10674"/>
                  </a:cubicBezTo>
                  <a:close/>
                  <a:moveTo>
                    <a:pt x="1191" y="10674"/>
                  </a:moveTo>
                </a:path>
              </a:pathLst>
            </a:custGeom>
            <a:solidFill>
              <a:schemeClr val="accent1"/>
            </a:solidFill>
            <a:ln>
              <a:noFill/>
            </a:ln>
            <a:effectLst/>
          </p:spPr>
          <p:txBody>
            <a:bodyPr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9" name="íṥlîdé"/>
            <p:cNvSpPr/>
            <p:nvPr/>
          </p:nvSpPr>
          <p:spPr bwMode="auto">
            <a:xfrm>
              <a:off x="4814440" y="1906249"/>
              <a:ext cx="1223601" cy="1041135"/>
            </a:xfrm>
            <a:custGeom>
              <a:rect l="0" t="0" r="r" b="b"/>
              <a:pathLst>
                <a:path w="21458" h="21246">
                  <a:moveTo>
                    <a:pt x="21458" y="12411"/>
                  </a:moveTo>
                  <a:lnTo>
                    <a:pt x="21458" y="1072"/>
                  </a:lnTo>
                  <a:cubicBezTo>
                    <a:pt x="21458" y="447"/>
                    <a:pt x="21000" y="-44"/>
                    <a:pt x="20464" y="3"/>
                  </a:cubicBezTo>
                  <a:cubicBezTo>
                    <a:pt x="12032" y="742"/>
                    <a:pt x="4677" y="5972"/>
                    <a:pt x="161" y="13646"/>
                  </a:cubicBezTo>
                  <a:cubicBezTo>
                    <a:pt x="-142" y="14162"/>
                    <a:pt x="-5" y="14870"/>
                    <a:pt x="460" y="15182"/>
                  </a:cubicBezTo>
                  <a:lnTo>
                    <a:pt x="8896" y="20852"/>
                  </a:lnTo>
                  <a:cubicBezTo>
                    <a:pt x="9944" y="21556"/>
                    <a:pt x="11258" y="21292"/>
                    <a:pt x="12078" y="20256"/>
                  </a:cubicBezTo>
                  <a:cubicBezTo>
                    <a:pt x="14006" y="17818"/>
                    <a:pt x="16556" y="16059"/>
                    <a:pt x="19435" y="15315"/>
                  </a:cubicBezTo>
                  <a:cubicBezTo>
                    <a:pt x="20612" y="15011"/>
                    <a:pt x="21458" y="13814"/>
                    <a:pt x="21458" y="12411"/>
                  </a:cubicBezTo>
                  <a:close/>
                  <a:moveTo>
                    <a:pt x="21458" y="12411"/>
                  </a:moveTo>
                </a:path>
              </a:pathLst>
            </a:custGeom>
            <a:solidFill>
              <a:schemeClr val="accent1"/>
            </a:solidFill>
            <a:ln>
              <a:noFill/>
            </a:ln>
            <a:effectLst/>
          </p:spPr>
          <p:txBody>
            <a:bodyPr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cs typeface="+mn-ea"/>
                <a:sym typeface="+mn-lt"/>
              </a:endParaRPr>
            </a:p>
          </p:txBody>
        </p:sp>
        <p:sp>
          <p:nvSpPr>
            <p:cNvPr id="10" name="íṥ1iḋé"/>
            <p:cNvSpPr/>
            <p:nvPr/>
          </p:nvSpPr>
          <p:spPr>
            <a:xfrm>
              <a:off x="5033297" y="2385927"/>
              <a:ext cx="2125407" cy="2125408"/>
            </a:xfrm>
            <a:prstGeom prst="ellipse">
              <a:avLst/>
            </a:prstGeom>
            <a:solidFill>
              <a:schemeClr val="bg2">
                <a:lumMod val="90000"/>
                <a:alpha val="24000"/>
              </a:schemeClr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>
              <a:normAutofit/>
            </a:bodyPr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b="1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  <p:sp>
          <p:nvSpPr>
            <p:cNvPr id="11" name="iSlïḑê"/>
            <p:cNvSpPr/>
            <p:nvPr/>
          </p:nvSpPr>
          <p:spPr>
            <a:xfrm>
              <a:off x="5426247" y="4513207"/>
              <a:ext cx="203713" cy="199968"/>
            </a:xfrm>
            <a:custGeom>
              <a:gdLst>
                <a:gd name="connsiteX0" fmla="*/ 170608 w 607804"/>
                <a:gd name="connsiteY0" fmla="*/ 262009 h 596630"/>
                <a:gd name="connsiteX1" fmla="*/ 260792 w 607804"/>
                <a:gd name="connsiteY1" fmla="*/ 427304 h 596630"/>
                <a:gd name="connsiteX2" fmla="*/ 303865 w 607804"/>
                <a:gd name="connsiteY2" fmla="*/ 451493 h 596630"/>
                <a:gd name="connsiteX3" fmla="*/ 346938 w 607804"/>
                <a:gd name="connsiteY3" fmla="*/ 427304 h 596630"/>
                <a:gd name="connsiteX4" fmla="*/ 408855 w 607804"/>
                <a:gd name="connsiteY4" fmla="*/ 319795 h 596630"/>
                <a:gd name="connsiteX5" fmla="*/ 519229 w 607804"/>
                <a:gd name="connsiteY5" fmla="*/ 298293 h 596630"/>
                <a:gd name="connsiteX6" fmla="*/ 552880 w 607804"/>
                <a:gd name="connsiteY6" fmla="*/ 319795 h 596630"/>
                <a:gd name="connsiteX7" fmla="*/ 606721 w 607804"/>
                <a:gd name="connsiteY7" fmla="*/ 538844 h 596630"/>
                <a:gd name="connsiteX8" fmla="*/ 602683 w 607804"/>
                <a:gd name="connsiteY8" fmla="*/ 563034 h 596630"/>
                <a:gd name="connsiteX9" fmla="*/ 582493 w 607804"/>
                <a:gd name="connsiteY9" fmla="*/ 575128 h 596630"/>
                <a:gd name="connsiteX10" fmla="*/ 414239 w 607804"/>
                <a:gd name="connsiteY10" fmla="*/ 596630 h 596630"/>
                <a:gd name="connsiteX11" fmla="*/ 400779 w 607804"/>
                <a:gd name="connsiteY11" fmla="*/ 595286 h 596630"/>
                <a:gd name="connsiteX12" fmla="*/ 205605 w 607804"/>
                <a:gd name="connsiteY12" fmla="*/ 532125 h 596630"/>
                <a:gd name="connsiteX13" fmla="*/ 189453 w 607804"/>
                <a:gd name="connsiteY13" fmla="*/ 532125 h 596630"/>
                <a:gd name="connsiteX14" fmla="*/ 37352 w 607804"/>
                <a:gd name="connsiteY14" fmla="*/ 572441 h 596630"/>
                <a:gd name="connsiteX15" fmla="*/ 9085 w 607804"/>
                <a:gd name="connsiteY15" fmla="*/ 565721 h 596630"/>
                <a:gd name="connsiteX16" fmla="*/ 1009 w 607804"/>
                <a:gd name="connsiteY16" fmla="*/ 537500 h 596630"/>
                <a:gd name="connsiteX17" fmla="*/ 54850 w 607804"/>
                <a:gd name="connsiteY17" fmla="*/ 321139 h 596630"/>
                <a:gd name="connsiteX18" fmla="*/ 72348 w 607804"/>
                <a:gd name="connsiteY18" fmla="*/ 300981 h 596630"/>
                <a:gd name="connsiteX19" fmla="*/ 302554 w 607804"/>
                <a:gd name="connsiteY19" fmla="*/ 68530 h 596630"/>
                <a:gd name="connsiteX20" fmla="*/ 237945 w 607804"/>
                <a:gd name="connsiteY20" fmla="*/ 133029 h 596630"/>
                <a:gd name="connsiteX21" fmla="*/ 302554 w 607804"/>
                <a:gd name="connsiteY21" fmla="*/ 197528 h 596630"/>
                <a:gd name="connsiteX22" fmla="*/ 367164 w 607804"/>
                <a:gd name="connsiteY22" fmla="*/ 133029 h 596630"/>
                <a:gd name="connsiteX23" fmla="*/ 302554 w 607804"/>
                <a:gd name="connsiteY23" fmla="*/ 68530 h 596630"/>
                <a:gd name="connsiteX24" fmla="*/ 303901 w 607804"/>
                <a:gd name="connsiteY24" fmla="*/ 0 h 596630"/>
                <a:gd name="connsiteX25" fmla="*/ 438504 w 607804"/>
                <a:gd name="connsiteY25" fmla="*/ 134373 h 596630"/>
                <a:gd name="connsiteX26" fmla="*/ 313323 w 607804"/>
                <a:gd name="connsiteY26" fmla="*/ 407150 h 596630"/>
                <a:gd name="connsiteX27" fmla="*/ 303901 w 607804"/>
                <a:gd name="connsiteY27" fmla="*/ 412525 h 596630"/>
                <a:gd name="connsiteX28" fmla="*/ 294478 w 607804"/>
                <a:gd name="connsiteY28" fmla="*/ 407150 h 596630"/>
                <a:gd name="connsiteX29" fmla="*/ 169297 w 607804"/>
                <a:gd name="connsiteY29" fmla="*/ 134373 h 596630"/>
                <a:gd name="connsiteX30" fmla="*/ 303901 w 607804"/>
                <a:gd name="connsiteY30" fmla="*/ 0 h 59663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07804" h="596630">
                  <a:moveTo>
                    <a:pt x="170608" y="262009"/>
                  </a:moveTo>
                  <a:cubicBezTo>
                    <a:pt x="196183" y="317107"/>
                    <a:pt x="229834" y="376237"/>
                    <a:pt x="260792" y="427304"/>
                  </a:cubicBezTo>
                  <a:cubicBezTo>
                    <a:pt x="270214" y="442086"/>
                    <a:pt x="286367" y="451493"/>
                    <a:pt x="303865" y="451493"/>
                  </a:cubicBezTo>
                  <a:cubicBezTo>
                    <a:pt x="321363" y="451493"/>
                    <a:pt x="337516" y="442086"/>
                    <a:pt x="346938" y="427304"/>
                  </a:cubicBezTo>
                  <a:cubicBezTo>
                    <a:pt x="367128" y="393707"/>
                    <a:pt x="388665" y="357423"/>
                    <a:pt x="408855" y="319795"/>
                  </a:cubicBezTo>
                  <a:cubicBezTo>
                    <a:pt x="411547" y="319795"/>
                    <a:pt x="519229" y="298293"/>
                    <a:pt x="519229" y="298293"/>
                  </a:cubicBezTo>
                  <a:cubicBezTo>
                    <a:pt x="534036" y="295605"/>
                    <a:pt x="548842" y="305013"/>
                    <a:pt x="552880" y="319795"/>
                  </a:cubicBezTo>
                  <a:lnTo>
                    <a:pt x="606721" y="538844"/>
                  </a:lnTo>
                  <a:cubicBezTo>
                    <a:pt x="609413" y="546907"/>
                    <a:pt x="606721" y="556314"/>
                    <a:pt x="602683" y="563034"/>
                  </a:cubicBezTo>
                  <a:cubicBezTo>
                    <a:pt x="598645" y="569753"/>
                    <a:pt x="590569" y="573784"/>
                    <a:pt x="582493" y="575128"/>
                  </a:cubicBezTo>
                  <a:lnTo>
                    <a:pt x="414239" y="596630"/>
                  </a:lnTo>
                  <a:cubicBezTo>
                    <a:pt x="408855" y="596630"/>
                    <a:pt x="404817" y="596630"/>
                    <a:pt x="400779" y="595286"/>
                  </a:cubicBezTo>
                  <a:lnTo>
                    <a:pt x="205605" y="532125"/>
                  </a:lnTo>
                  <a:cubicBezTo>
                    <a:pt x="200221" y="530781"/>
                    <a:pt x="194837" y="530781"/>
                    <a:pt x="189453" y="532125"/>
                  </a:cubicBezTo>
                  <a:lnTo>
                    <a:pt x="37352" y="572441"/>
                  </a:lnTo>
                  <a:cubicBezTo>
                    <a:pt x="26584" y="575128"/>
                    <a:pt x="15815" y="572441"/>
                    <a:pt x="9085" y="565721"/>
                  </a:cubicBezTo>
                  <a:cubicBezTo>
                    <a:pt x="1009" y="557658"/>
                    <a:pt x="-1683" y="546907"/>
                    <a:pt x="1009" y="537500"/>
                  </a:cubicBezTo>
                  <a:lnTo>
                    <a:pt x="54850" y="321139"/>
                  </a:lnTo>
                  <a:cubicBezTo>
                    <a:pt x="57542" y="311732"/>
                    <a:pt x="64272" y="305013"/>
                    <a:pt x="72348" y="300981"/>
                  </a:cubicBezTo>
                  <a:close/>
                  <a:moveTo>
                    <a:pt x="302554" y="68530"/>
                  </a:moveTo>
                  <a:cubicBezTo>
                    <a:pt x="266212" y="68530"/>
                    <a:pt x="237945" y="98092"/>
                    <a:pt x="237945" y="133029"/>
                  </a:cubicBezTo>
                  <a:cubicBezTo>
                    <a:pt x="237945" y="169310"/>
                    <a:pt x="266212" y="197528"/>
                    <a:pt x="302554" y="197528"/>
                  </a:cubicBezTo>
                  <a:cubicBezTo>
                    <a:pt x="338897" y="197528"/>
                    <a:pt x="367164" y="167966"/>
                    <a:pt x="367164" y="133029"/>
                  </a:cubicBezTo>
                  <a:cubicBezTo>
                    <a:pt x="367164" y="96749"/>
                    <a:pt x="337551" y="68530"/>
                    <a:pt x="302554" y="68530"/>
                  </a:cubicBezTo>
                  <a:close/>
                  <a:moveTo>
                    <a:pt x="303901" y="0"/>
                  </a:moveTo>
                  <a:cubicBezTo>
                    <a:pt x="377932" y="0"/>
                    <a:pt x="438504" y="60468"/>
                    <a:pt x="438504" y="134373"/>
                  </a:cubicBezTo>
                  <a:cubicBezTo>
                    <a:pt x="438504" y="196185"/>
                    <a:pt x="344282" y="357432"/>
                    <a:pt x="313323" y="407150"/>
                  </a:cubicBezTo>
                  <a:cubicBezTo>
                    <a:pt x="310631" y="409838"/>
                    <a:pt x="307939" y="412525"/>
                    <a:pt x="303901" y="412525"/>
                  </a:cubicBezTo>
                  <a:cubicBezTo>
                    <a:pt x="301208" y="412525"/>
                    <a:pt x="297170" y="409838"/>
                    <a:pt x="294478" y="407150"/>
                  </a:cubicBezTo>
                  <a:cubicBezTo>
                    <a:pt x="263519" y="357432"/>
                    <a:pt x="169297" y="196185"/>
                    <a:pt x="169297" y="134373"/>
                  </a:cubicBezTo>
                  <a:cubicBezTo>
                    <a:pt x="169297" y="60468"/>
                    <a:pt x="229869" y="0"/>
                    <a:pt x="303901" y="0"/>
                  </a:cubicBezTo>
                  <a:close/>
                </a:path>
              </a:pathLst>
            </a:custGeom>
            <a:solidFill>
              <a:schemeClr val="bg1"/>
            </a:solidFill>
            <a:ln w="12700">
              <a:miter lim="400000"/>
            </a:ln>
          </p:spPr>
          <p:txBody>
            <a:bodyPr lIns="36576" tIns="36576" rIns="36576" bIns="36576" anchor="ctr"/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438785">
                <a:defRPr sz="3000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</a:defRPr>
              </a:pPr>
              <a:endParaRPr>
                <a:cs typeface="+mn-ea"/>
                <a:sym typeface="+mn-lt"/>
              </a:endParaRPr>
            </a:p>
          </p:txBody>
        </p:sp>
        <p:sp>
          <p:nvSpPr>
            <p:cNvPr id="12" name="íṥliḓé"/>
            <p:cNvSpPr/>
            <p:nvPr/>
          </p:nvSpPr>
          <p:spPr>
            <a:xfrm>
              <a:off x="5426240" y="2184077"/>
              <a:ext cx="203730" cy="199984"/>
            </a:xfrm>
            <a:custGeom>
              <a:gdLst>
                <a:gd name="connsiteX0" fmla="*/ 170608 w 607804"/>
                <a:gd name="connsiteY0" fmla="*/ 262009 h 596630"/>
                <a:gd name="connsiteX1" fmla="*/ 260792 w 607804"/>
                <a:gd name="connsiteY1" fmla="*/ 427304 h 596630"/>
                <a:gd name="connsiteX2" fmla="*/ 303865 w 607804"/>
                <a:gd name="connsiteY2" fmla="*/ 451493 h 596630"/>
                <a:gd name="connsiteX3" fmla="*/ 346938 w 607804"/>
                <a:gd name="connsiteY3" fmla="*/ 427304 h 596630"/>
                <a:gd name="connsiteX4" fmla="*/ 408855 w 607804"/>
                <a:gd name="connsiteY4" fmla="*/ 319795 h 596630"/>
                <a:gd name="connsiteX5" fmla="*/ 519229 w 607804"/>
                <a:gd name="connsiteY5" fmla="*/ 298293 h 596630"/>
                <a:gd name="connsiteX6" fmla="*/ 552880 w 607804"/>
                <a:gd name="connsiteY6" fmla="*/ 319795 h 596630"/>
                <a:gd name="connsiteX7" fmla="*/ 606721 w 607804"/>
                <a:gd name="connsiteY7" fmla="*/ 538844 h 596630"/>
                <a:gd name="connsiteX8" fmla="*/ 602683 w 607804"/>
                <a:gd name="connsiteY8" fmla="*/ 563034 h 596630"/>
                <a:gd name="connsiteX9" fmla="*/ 582493 w 607804"/>
                <a:gd name="connsiteY9" fmla="*/ 575128 h 596630"/>
                <a:gd name="connsiteX10" fmla="*/ 414239 w 607804"/>
                <a:gd name="connsiteY10" fmla="*/ 596630 h 596630"/>
                <a:gd name="connsiteX11" fmla="*/ 400779 w 607804"/>
                <a:gd name="connsiteY11" fmla="*/ 595286 h 596630"/>
                <a:gd name="connsiteX12" fmla="*/ 205605 w 607804"/>
                <a:gd name="connsiteY12" fmla="*/ 532125 h 596630"/>
                <a:gd name="connsiteX13" fmla="*/ 189453 w 607804"/>
                <a:gd name="connsiteY13" fmla="*/ 532125 h 596630"/>
                <a:gd name="connsiteX14" fmla="*/ 37352 w 607804"/>
                <a:gd name="connsiteY14" fmla="*/ 572441 h 596630"/>
                <a:gd name="connsiteX15" fmla="*/ 9085 w 607804"/>
                <a:gd name="connsiteY15" fmla="*/ 565721 h 596630"/>
                <a:gd name="connsiteX16" fmla="*/ 1009 w 607804"/>
                <a:gd name="connsiteY16" fmla="*/ 537500 h 596630"/>
                <a:gd name="connsiteX17" fmla="*/ 54850 w 607804"/>
                <a:gd name="connsiteY17" fmla="*/ 321139 h 596630"/>
                <a:gd name="connsiteX18" fmla="*/ 72348 w 607804"/>
                <a:gd name="connsiteY18" fmla="*/ 300981 h 596630"/>
                <a:gd name="connsiteX19" fmla="*/ 302554 w 607804"/>
                <a:gd name="connsiteY19" fmla="*/ 68530 h 596630"/>
                <a:gd name="connsiteX20" fmla="*/ 237945 w 607804"/>
                <a:gd name="connsiteY20" fmla="*/ 133029 h 596630"/>
                <a:gd name="connsiteX21" fmla="*/ 302554 w 607804"/>
                <a:gd name="connsiteY21" fmla="*/ 197528 h 596630"/>
                <a:gd name="connsiteX22" fmla="*/ 367164 w 607804"/>
                <a:gd name="connsiteY22" fmla="*/ 133029 h 596630"/>
                <a:gd name="connsiteX23" fmla="*/ 302554 w 607804"/>
                <a:gd name="connsiteY23" fmla="*/ 68530 h 596630"/>
                <a:gd name="connsiteX24" fmla="*/ 303901 w 607804"/>
                <a:gd name="connsiteY24" fmla="*/ 0 h 596630"/>
                <a:gd name="connsiteX25" fmla="*/ 438504 w 607804"/>
                <a:gd name="connsiteY25" fmla="*/ 134373 h 596630"/>
                <a:gd name="connsiteX26" fmla="*/ 313323 w 607804"/>
                <a:gd name="connsiteY26" fmla="*/ 407150 h 596630"/>
                <a:gd name="connsiteX27" fmla="*/ 303901 w 607804"/>
                <a:gd name="connsiteY27" fmla="*/ 412525 h 596630"/>
                <a:gd name="connsiteX28" fmla="*/ 294478 w 607804"/>
                <a:gd name="connsiteY28" fmla="*/ 407150 h 596630"/>
                <a:gd name="connsiteX29" fmla="*/ 169297 w 607804"/>
                <a:gd name="connsiteY29" fmla="*/ 134373 h 596630"/>
                <a:gd name="connsiteX30" fmla="*/ 303901 w 607804"/>
                <a:gd name="connsiteY30" fmla="*/ 0 h 59663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07804" h="596630">
                  <a:moveTo>
                    <a:pt x="170608" y="262009"/>
                  </a:moveTo>
                  <a:cubicBezTo>
                    <a:pt x="196183" y="317107"/>
                    <a:pt x="229834" y="376237"/>
                    <a:pt x="260792" y="427304"/>
                  </a:cubicBezTo>
                  <a:cubicBezTo>
                    <a:pt x="270214" y="442086"/>
                    <a:pt x="286367" y="451493"/>
                    <a:pt x="303865" y="451493"/>
                  </a:cubicBezTo>
                  <a:cubicBezTo>
                    <a:pt x="321363" y="451493"/>
                    <a:pt x="337516" y="442086"/>
                    <a:pt x="346938" y="427304"/>
                  </a:cubicBezTo>
                  <a:cubicBezTo>
                    <a:pt x="367128" y="393707"/>
                    <a:pt x="388665" y="357423"/>
                    <a:pt x="408855" y="319795"/>
                  </a:cubicBezTo>
                  <a:cubicBezTo>
                    <a:pt x="411547" y="319795"/>
                    <a:pt x="519229" y="298293"/>
                    <a:pt x="519229" y="298293"/>
                  </a:cubicBezTo>
                  <a:cubicBezTo>
                    <a:pt x="534036" y="295605"/>
                    <a:pt x="548842" y="305013"/>
                    <a:pt x="552880" y="319795"/>
                  </a:cubicBezTo>
                  <a:lnTo>
                    <a:pt x="606721" y="538844"/>
                  </a:lnTo>
                  <a:cubicBezTo>
                    <a:pt x="609413" y="546907"/>
                    <a:pt x="606721" y="556314"/>
                    <a:pt x="602683" y="563034"/>
                  </a:cubicBezTo>
                  <a:cubicBezTo>
                    <a:pt x="598645" y="569753"/>
                    <a:pt x="590569" y="573784"/>
                    <a:pt x="582493" y="575128"/>
                  </a:cubicBezTo>
                  <a:lnTo>
                    <a:pt x="414239" y="596630"/>
                  </a:lnTo>
                  <a:cubicBezTo>
                    <a:pt x="408855" y="596630"/>
                    <a:pt x="404817" y="596630"/>
                    <a:pt x="400779" y="595286"/>
                  </a:cubicBezTo>
                  <a:lnTo>
                    <a:pt x="205605" y="532125"/>
                  </a:lnTo>
                  <a:cubicBezTo>
                    <a:pt x="200221" y="530781"/>
                    <a:pt x="194837" y="530781"/>
                    <a:pt x="189453" y="532125"/>
                  </a:cubicBezTo>
                  <a:lnTo>
                    <a:pt x="37352" y="572441"/>
                  </a:lnTo>
                  <a:cubicBezTo>
                    <a:pt x="26584" y="575128"/>
                    <a:pt x="15815" y="572441"/>
                    <a:pt x="9085" y="565721"/>
                  </a:cubicBezTo>
                  <a:cubicBezTo>
                    <a:pt x="1009" y="557658"/>
                    <a:pt x="-1683" y="546907"/>
                    <a:pt x="1009" y="537500"/>
                  </a:cubicBezTo>
                  <a:lnTo>
                    <a:pt x="54850" y="321139"/>
                  </a:lnTo>
                  <a:cubicBezTo>
                    <a:pt x="57542" y="311732"/>
                    <a:pt x="64272" y="305013"/>
                    <a:pt x="72348" y="300981"/>
                  </a:cubicBezTo>
                  <a:close/>
                  <a:moveTo>
                    <a:pt x="302554" y="68530"/>
                  </a:moveTo>
                  <a:cubicBezTo>
                    <a:pt x="266212" y="68530"/>
                    <a:pt x="237945" y="98092"/>
                    <a:pt x="237945" y="133029"/>
                  </a:cubicBezTo>
                  <a:cubicBezTo>
                    <a:pt x="237945" y="169310"/>
                    <a:pt x="266212" y="197528"/>
                    <a:pt x="302554" y="197528"/>
                  </a:cubicBezTo>
                  <a:cubicBezTo>
                    <a:pt x="338897" y="197528"/>
                    <a:pt x="367164" y="167966"/>
                    <a:pt x="367164" y="133029"/>
                  </a:cubicBezTo>
                  <a:cubicBezTo>
                    <a:pt x="367164" y="96749"/>
                    <a:pt x="337551" y="68530"/>
                    <a:pt x="302554" y="68530"/>
                  </a:cubicBezTo>
                  <a:close/>
                  <a:moveTo>
                    <a:pt x="303901" y="0"/>
                  </a:moveTo>
                  <a:cubicBezTo>
                    <a:pt x="377932" y="0"/>
                    <a:pt x="438504" y="60468"/>
                    <a:pt x="438504" y="134373"/>
                  </a:cubicBezTo>
                  <a:cubicBezTo>
                    <a:pt x="438504" y="196185"/>
                    <a:pt x="344282" y="357432"/>
                    <a:pt x="313323" y="407150"/>
                  </a:cubicBezTo>
                  <a:cubicBezTo>
                    <a:pt x="310631" y="409838"/>
                    <a:pt x="307939" y="412525"/>
                    <a:pt x="303901" y="412525"/>
                  </a:cubicBezTo>
                  <a:cubicBezTo>
                    <a:pt x="301208" y="412525"/>
                    <a:pt x="297170" y="409838"/>
                    <a:pt x="294478" y="407150"/>
                  </a:cubicBezTo>
                  <a:cubicBezTo>
                    <a:pt x="263519" y="357432"/>
                    <a:pt x="169297" y="196185"/>
                    <a:pt x="169297" y="134373"/>
                  </a:cubicBezTo>
                  <a:cubicBezTo>
                    <a:pt x="169297" y="60468"/>
                    <a:pt x="229869" y="0"/>
                    <a:pt x="303901" y="0"/>
                  </a:cubicBezTo>
                  <a:close/>
                </a:path>
              </a:pathLst>
            </a:custGeom>
            <a:solidFill>
              <a:schemeClr val="bg1"/>
            </a:solidFill>
            <a:ln w="12700">
              <a:miter lim="400000"/>
            </a:ln>
          </p:spPr>
          <p:txBody>
            <a:bodyPr lIns="36576" tIns="36576" rIns="36576" bIns="36576" anchor="ctr"/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438785">
                <a:defRPr sz="3000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</a:defRPr>
              </a:pPr>
              <a:endParaRPr>
                <a:cs typeface="+mn-ea"/>
                <a:sym typeface="+mn-lt"/>
              </a:endParaRPr>
            </a:p>
          </p:txBody>
        </p:sp>
        <p:sp>
          <p:nvSpPr>
            <p:cNvPr id="13" name="í$ḻíḓé"/>
            <p:cNvSpPr/>
            <p:nvPr/>
          </p:nvSpPr>
          <p:spPr>
            <a:xfrm>
              <a:off x="4720661" y="3355549"/>
              <a:ext cx="203730" cy="199984"/>
            </a:xfrm>
            <a:custGeom>
              <a:gdLst>
                <a:gd name="connsiteX0" fmla="*/ 170608 w 607804"/>
                <a:gd name="connsiteY0" fmla="*/ 262009 h 596630"/>
                <a:gd name="connsiteX1" fmla="*/ 260792 w 607804"/>
                <a:gd name="connsiteY1" fmla="*/ 427304 h 596630"/>
                <a:gd name="connsiteX2" fmla="*/ 303865 w 607804"/>
                <a:gd name="connsiteY2" fmla="*/ 451493 h 596630"/>
                <a:gd name="connsiteX3" fmla="*/ 346938 w 607804"/>
                <a:gd name="connsiteY3" fmla="*/ 427304 h 596630"/>
                <a:gd name="connsiteX4" fmla="*/ 408855 w 607804"/>
                <a:gd name="connsiteY4" fmla="*/ 319795 h 596630"/>
                <a:gd name="connsiteX5" fmla="*/ 519229 w 607804"/>
                <a:gd name="connsiteY5" fmla="*/ 298293 h 596630"/>
                <a:gd name="connsiteX6" fmla="*/ 552880 w 607804"/>
                <a:gd name="connsiteY6" fmla="*/ 319795 h 596630"/>
                <a:gd name="connsiteX7" fmla="*/ 606721 w 607804"/>
                <a:gd name="connsiteY7" fmla="*/ 538844 h 596630"/>
                <a:gd name="connsiteX8" fmla="*/ 602683 w 607804"/>
                <a:gd name="connsiteY8" fmla="*/ 563034 h 596630"/>
                <a:gd name="connsiteX9" fmla="*/ 582493 w 607804"/>
                <a:gd name="connsiteY9" fmla="*/ 575128 h 596630"/>
                <a:gd name="connsiteX10" fmla="*/ 414239 w 607804"/>
                <a:gd name="connsiteY10" fmla="*/ 596630 h 596630"/>
                <a:gd name="connsiteX11" fmla="*/ 400779 w 607804"/>
                <a:gd name="connsiteY11" fmla="*/ 595286 h 596630"/>
                <a:gd name="connsiteX12" fmla="*/ 205605 w 607804"/>
                <a:gd name="connsiteY12" fmla="*/ 532125 h 596630"/>
                <a:gd name="connsiteX13" fmla="*/ 189453 w 607804"/>
                <a:gd name="connsiteY13" fmla="*/ 532125 h 596630"/>
                <a:gd name="connsiteX14" fmla="*/ 37352 w 607804"/>
                <a:gd name="connsiteY14" fmla="*/ 572441 h 596630"/>
                <a:gd name="connsiteX15" fmla="*/ 9085 w 607804"/>
                <a:gd name="connsiteY15" fmla="*/ 565721 h 596630"/>
                <a:gd name="connsiteX16" fmla="*/ 1009 w 607804"/>
                <a:gd name="connsiteY16" fmla="*/ 537500 h 596630"/>
                <a:gd name="connsiteX17" fmla="*/ 54850 w 607804"/>
                <a:gd name="connsiteY17" fmla="*/ 321139 h 596630"/>
                <a:gd name="connsiteX18" fmla="*/ 72348 w 607804"/>
                <a:gd name="connsiteY18" fmla="*/ 300981 h 596630"/>
                <a:gd name="connsiteX19" fmla="*/ 302554 w 607804"/>
                <a:gd name="connsiteY19" fmla="*/ 68530 h 596630"/>
                <a:gd name="connsiteX20" fmla="*/ 237945 w 607804"/>
                <a:gd name="connsiteY20" fmla="*/ 133029 h 596630"/>
                <a:gd name="connsiteX21" fmla="*/ 302554 w 607804"/>
                <a:gd name="connsiteY21" fmla="*/ 197528 h 596630"/>
                <a:gd name="connsiteX22" fmla="*/ 367164 w 607804"/>
                <a:gd name="connsiteY22" fmla="*/ 133029 h 596630"/>
                <a:gd name="connsiteX23" fmla="*/ 302554 w 607804"/>
                <a:gd name="connsiteY23" fmla="*/ 68530 h 596630"/>
                <a:gd name="connsiteX24" fmla="*/ 303901 w 607804"/>
                <a:gd name="connsiteY24" fmla="*/ 0 h 596630"/>
                <a:gd name="connsiteX25" fmla="*/ 438504 w 607804"/>
                <a:gd name="connsiteY25" fmla="*/ 134373 h 596630"/>
                <a:gd name="connsiteX26" fmla="*/ 313323 w 607804"/>
                <a:gd name="connsiteY26" fmla="*/ 407150 h 596630"/>
                <a:gd name="connsiteX27" fmla="*/ 303901 w 607804"/>
                <a:gd name="connsiteY27" fmla="*/ 412525 h 596630"/>
                <a:gd name="connsiteX28" fmla="*/ 294478 w 607804"/>
                <a:gd name="connsiteY28" fmla="*/ 407150 h 596630"/>
                <a:gd name="connsiteX29" fmla="*/ 169297 w 607804"/>
                <a:gd name="connsiteY29" fmla="*/ 134373 h 596630"/>
                <a:gd name="connsiteX30" fmla="*/ 303901 w 607804"/>
                <a:gd name="connsiteY30" fmla="*/ 0 h 59663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07804" h="596630">
                  <a:moveTo>
                    <a:pt x="170608" y="262009"/>
                  </a:moveTo>
                  <a:cubicBezTo>
                    <a:pt x="196183" y="317107"/>
                    <a:pt x="229834" y="376237"/>
                    <a:pt x="260792" y="427304"/>
                  </a:cubicBezTo>
                  <a:cubicBezTo>
                    <a:pt x="270214" y="442086"/>
                    <a:pt x="286367" y="451493"/>
                    <a:pt x="303865" y="451493"/>
                  </a:cubicBezTo>
                  <a:cubicBezTo>
                    <a:pt x="321363" y="451493"/>
                    <a:pt x="337516" y="442086"/>
                    <a:pt x="346938" y="427304"/>
                  </a:cubicBezTo>
                  <a:cubicBezTo>
                    <a:pt x="367128" y="393707"/>
                    <a:pt x="388665" y="357423"/>
                    <a:pt x="408855" y="319795"/>
                  </a:cubicBezTo>
                  <a:cubicBezTo>
                    <a:pt x="411547" y="319795"/>
                    <a:pt x="519229" y="298293"/>
                    <a:pt x="519229" y="298293"/>
                  </a:cubicBezTo>
                  <a:cubicBezTo>
                    <a:pt x="534036" y="295605"/>
                    <a:pt x="548842" y="305013"/>
                    <a:pt x="552880" y="319795"/>
                  </a:cubicBezTo>
                  <a:lnTo>
                    <a:pt x="606721" y="538844"/>
                  </a:lnTo>
                  <a:cubicBezTo>
                    <a:pt x="609413" y="546907"/>
                    <a:pt x="606721" y="556314"/>
                    <a:pt x="602683" y="563034"/>
                  </a:cubicBezTo>
                  <a:cubicBezTo>
                    <a:pt x="598645" y="569753"/>
                    <a:pt x="590569" y="573784"/>
                    <a:pt x="582493" y="575128"/>
                  </a:cubicBezTo>
                  <a:lnTo>
                    <a:pt x="414239" y="596630"/>
                  </a:lnTo>
                  <a:cubicBezTo>
                    <a:pt x="408855" y="596630"/>
                    <a:pt x="404817" y="596630"/>
                    <a:pt x="400779" y="595286"/>
                  </a:cubicBezTo>
                  <a:lnTo>
                    <a:pt x="205605" y="532125"/>
                  </a:lnTo>
                  <a:cubicBezTo>
                    <a:pt x="200221" y="530781"/>
                    <a:pt x="194837" y="530781"/>
                    <a:pt x="189453" y="532125"/>
                  </a:cubicBezTo>
                  <a:lnTo>
                    <a:pt x="37352" y="572441"/>
                  </a:lnTo>
                  <a:cubicBezTo>
                    <a:pt x="26584" y="575128"/>
                    <a:pt x="15815" y="572441"/>
                    <a:pt x="9085" y="565721"/>
                  </a:cubicBezTo>
                  <a:cubicBezTo>
                    <a:pt x="1009" y="557658"/>
                    <a:pt x="-1683" y="546907"/>
                    <a:pt x="1009" y="537500"/>
                  </a:cubicBezTo>
                  <a:lnTo>
                    <a:pt x="54850" y="321139"/>
                  </a:lnTo>
                  <a:cubicBezTo>
                    <a:pt x="57542" y="311732"/>
                    <a:pt x="64272" y="305013"/>
                    <a:pt x="72348" y="300981"/>
                  </a:cubicBezTo>
                  <a:close/>
                  <a:moveTo>
                    <a:pt x="302554" y="68530"/>
                  </a:moveTo>
                  <a:cubicBezTo>
                    <a:pt x="266212" y="68530"/>
                    <a:pt x="237945" y="98092"/>
                    <a:pt x="237945" y="133029"/>
                  </a:cubicBezTo>
                  <a:cubicBezTo>
                    <a:pt x="237945" y="169310"/>
                    <a:pt x="266212" y="197528"/>
                    <a:pt x="302554" y="197528"/>
                  </a:cubicBezTo>
                  <a:cubicBezTo>
                    <a:pt x="338897" y="197528"/>
                    <a:pt x="367164" y="167966"/>
                    <a:pt x="367164" y="133029"/>
                  </a:cubicBezTo>
                  <a:cubicBezTo>
                    <a:pt x="367164" y="96749"/>
                    <a:pt x="337551" y="68530"/>
                    <a:pt x="302554" y="68530"/>
                  </a:cubicBezTo>
                  <a:close/>
                  <a:moveTo>
                    <a:pt x="303901" y="0"/>
                  </a:moveTo>
                  <a:cubicBezTo>
                    <a:pt x="377932" y="0"/>
                    <a:pt x="438504" y="60468"/>
                    <a:pt x="438504" y="134373"/>
                  </a:cubicBezTo>
                  <a:cubicBezTo>
                    <a:pt x="438504" y="196185"/>
                    <a:pt x="344282" y="357432"/>
                    <a:pt x="313323" y="407150"/>
                  </a:cubicBezTo>
                  <a:cubicBezTo>
                    <a:pt x="310631" y="409838"/>
                    <a:pt x="307939" y="412525"/>
                    <a:pt x="303901" y="412525"/>
                  </a:cubicBezTo>
                  <a:cubicBezTo>
                    <a:pt x="301208" y="412525"/>
                    <a:pt x="297170" y="409838"/>
                    <a:pt x="294478" y="407150"/>
                  </a:cubicBezTo>
                  <a:cubicBezTo>
                    <a:pt x="263519" y="357432"/>
                    <a:pt x="169297" y="196185"/>
                    <a:pt x="169297" y="134373"/>
                  </a:cubicBezTo>
                  <a:cubicBezTo>
                    <a:pt x="169297" y="60468"/>
                    <a:pt x="229869" y="0"/>
                    <a:pt x="303901" y="0"/>
                  </a:cubicBezTo>
                  <a:close/>
                </a:path>
              </a:pathLst>
            </a:custGeom>
            <a:solidFill>
              <a:schemeClr val="bg1"/>
            </a:solidFill>
            <a:ln w="12700">
              <a:miter lim="400000"/>
            </a:ln>
          </p:spPr>
          <p:txBody>
            <a:bodyPr lIns="36576" tIns="36576" rIns="36576" bIns="36576" anchor="ctr"/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438785">
                <a:defRPr sz="3000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</a:defRPr>
              </a:pPr>
              <a:endParaRPr>
                <a:cs typeface="+mn-ea"/>
                <a:sym typeface="+mn-lt"/>
              </a:endParaRPr>
            </a:p>
          </p:txBody>
        </p:sp>
        <p:sp>
          <p:nvSpPr>
            <p:cNvPr id="14" name="iśḷiḑê"/>
            <p:cNvSpPr/>
            <p:nvPr/>
          </p:nvSpPr>
          <p:spPr>
            <a:xfrm>
              <a:off x="6560957" y="4513198"/>
              <a:ext cx="203730" cy="199984"/>
            </a:xfrm>
            <a:custGeom>
              <a:gdLst>
                <a:gd name="connsiteX0" fmla="*/ 170608 w 607804"/>
                <a:gd name="connsiteY0" fmla="*/ 262009 h 596630"/>
                <a:gd name="connsiteX1" fmla="*/ 260792 w 607804"/>
                <a:gd name="connsiteY1" fmla="*/ 427304 h 596630"/>
                <a:gd name="connsiteX2" fmla="*/ 303865 w 607804"/>
                <a:gd name="connsiteY2" fmla="*/ 451493 h 596630"/>
                <a:gd name="connsiteX3" fmla="*/ 346938 w 607804"/>
                <a:gd name="connsiteY3" fmla="*/ 427304 h 596630"/>
                <a:gd name="connsiteX4" fmla="*/ 408855 w 607804"/>
                <a:gd name="connsiteY4" fmla="*/ 319795 h 596630"/>
                <a:gd name="connsiteX5" fmla="*/ 519229 w 607804"/>
                <a:gd name="connsiteY5" fmla="*/ 298293 h 596630"/>
                <a:gd name="connsiteX6" fmla="*/ 552880 w 607804"/>
                <a:gd name="connsiteY6" fmla="*/ 319795 h 596630"/>
                <a:gd name="connsiteX7" fmla="*/ 606721 w 607804"/>
                <a:gd name="connsiteY7" fmla="*/ 538844 h 596630"/>
                <a:gd name="connsiteX8" fmla="*/ 602683 w 607804"/>
                <a:gd name="connsiteY8" fmla="*/ 563034 h 596630"/>
                <a:gd name="connsiteX9" fmla="*/ 582493 w 607804"/>
                <a:gd name="connsiteY9" fmla="*/ 575128 h 596630"/>
                <a:gd name="connsiteX10" fmla="*/ 414239 w 607804"/>
                <a:gd name="connsiteY10" fmla="*/ 596630 h 596630"/>
                <a:gd name="connsiteX11" fmla="*/ 400779 w 607804"/>
                <a:gd name="connsiteY11" fmla="*/ 595286 h 596630"/>
                <a:gd name="connsiteX12" fmla="*/ 205605 w 607804"/>
                <a:gd name="connsiteY12" fmla="*/ 532125 h 596630"/>
                <a:gd name="connsiteX13" fmla="*/ 189453 w 607804"/>
                <a:gd name="connsiteY13" fmla="*/ 532125 h 596630"/>
                <a:gd name="connsiteX14" fmla="*/ 37352 w 607804"/>
                <a:gd name="connsiteY14" fmla="*/ 572441 h 596630"/>
                <a:gd name="connsiteX15" fmla="*/ 9085 w 607804"/>
                <a:gd name="connsiteY15" fmla="*/ 565721 h 596630"/>
                <a:gd name="connsiteX16" fmla="*/ 1009 w 607804"/>
                <a:gd name="connsiteY16" fmla="*/ 537500 h 596630"/>
                <a:gd name="connsiteX17" fmla="*/ 54850 w 607804"/>
                <a:gd name="connsiteY17" fmla="*/ 321139 h 596630"/>
                <a:gd name="connsiteX18" fmla="*/ 72348 w 607804"/>
                <a:gd name="connsiteY18" fmla="*/ 300981 h 596630"/>
                <a:gd name="connsiteX19" fmla="*/ 302554 w 607804"/>
                <a:gd name="connsiteY19" fmla="*/ 68530 h 596630"/>
                <a:gd name="connsiteX20" fmla="*/ 237945 w 607804"/>
                <a:gd name="connsiteY20" fmla="*/ 133029 h 596630"/>
                <a:gd name="connsiteX21" fmla="*/ 302554 w 607804"/>
                <a:gd name="connsiteY21" fmla="*/ 197528 h 596630"/>
                <a:gd name="connsiteX22" fmla="*/ 367164 w 607804"/>
                <a:gd name="connsiteY22" fmla="*/ 133029 h 596630"/>
                <a:gd name="connsiteX23" fmla="*/ 302554 w 607804"/>
                <a:gd name="connsiteY23" fmla="*/ 68530 h 596630"/>
                <a:gd name="connsiteX24" fmla="*/ 303901 w 607804"/>
                <a:gd name="connsiteY24" fmla="*/ 0 h 596630"/>
                <a:gd name="connsiteX25" fmla="*/ 438504 w 607804"/>
                <a:gd name="connsiteY25" fmla="*/ 134373 h 596630"/>
                <a:gd name="connsiteX26" fmla="*/ 313323 w 607804"/>
                <a:gd name="connsiteY26" fmla="*/ 407150 h 596630"/>
                <a:gd name="connsiteX27" fmla="*/ 303901 w 607804"/>
                <a:gd name="connsiteY27" fmla="*/ 412525 h 596630"/>
                <a:gd name="connsiteX28" fmla="*/ 294478 w 607804"/>
                <a:gd name="connsiteY28" fmla="*/ 407150 h 596630"/>
                <a:gd name="connsiteX29" fmla="*/ 169297 w 607804"/>
                <a:gd name="connsiteY29" fmla="*/ 134373 h 596630"/>
                <a:gd name="connsiteX30" fmla="*/ 303901 w 607804"/>
                <a:gd name="connsiteY30" fmla="*/ 0 h 59663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07804" h="596630">
                  <a:moveTo>
                    <a:pt x="170608" y="262009"/>
                  </a:moveTo>
                  <a:cubicBezTo>
                    <a:pt x="196183" y="317107"/>
                    <a:pt x="229834" y="376237"/>
                    <a:pt x="260792" y="427304"/>
                  </a:cubicBezTo>
                  <a:cubicBezTo>
                    <a:pt x="270214" y="442086"/>
                    <a:pt x="286367" y="451493"/>
                    <a:pt x="303865" y="451493"/>
                  </a:cubicBezTo>
                  <a:cubicBezTo>
                    <a:pt x="321363" y="451493"/>
                    <a:pt x="337516" y="442086"/>
                    <a:pt x="346938" y="427304"/>
                  </a:cubicBezTo>
                  <a:cubicBezTo>
                    <a:pt x="367128" y="393707"/>
                    <a:pt x="388665" y="357423"/>
                    <a:pt x="408855" y="319795"/>
                  </a:cubicBezTo>
                  <a:cubicBezTo>
                    <a:pt x="411547" y="319795"/>
                    <a:pt x="519229" y="298293"/>
                    <a:pt x="519229" y="298293"/>
                  </a:cubicBezTo>
                  <a:cubicBezTo>
                    <a:pt x="534036" y="295605"/>
                    <a:pt x="548842" y="305013"/>
                    <a:pt x="552880" y="319795"/>
                  </a:cubicBezTo>
                  <a:lnTo>
                    <a:pt x="606721" y="538844"/>
                  </a:lnTo>
                  <a:cubicBezTo>
                    <a:pt x="609413" y="546907"/>
                    <a:pt x="606721" y="556314"/>
                    <a:pt x="602683" y="563034"/>
                  </a:cubicBezTo>
                  <a:cubicBezTo>
                    <a:pt x="598645" y="569753"/>
                    <a:pt x="590569" y="573784"/>
                    <a:pt x="582493" y="575128"/>
                  </a:cubicBezTo>
                  <a:lnTo>
                    <a:pt x="414239" y="596630"/>
                  </a:lnTo>
                  <a:cubicBezTo>
                    <a:pt x="408855" y="596630"/>
                    <a:pt x="404817" y="596630"/>
                    <a:pt x="400779" y="595286"/>
                  </a:cubicBezTo>
                  <a:lnTo>
                    <a:pt x="205605" y="532125"/>
                  </a:lnTo>
                  <a:cubicBezTo>
                    <a:pt x="200221" y="530781"/>
                    <a:pt x="194837" y="530781"/>
                    <a:pt x="189453" y="532125"/>
                  </a:cubicBezTo>
                  <a:lnTo>
                    <a:pt x="37352" y="572441"/>
                  </a:lnTo>
                  <a:cubicBezTo>
                    <a:pt x="26584" y="575128"/>
                    <a:pt x="15815" y="572441"/>
                    <a:pt x="9085" y="565721"/>
                  </a:cubicBezTo>
                  <a:cubicBezTo>
                    <a:pt x="1009" y="557658"/>
                    <a:pt x="-1683" y="546907"/>
                    <a:pt x="1009" y="537500"/>
                  </a:cubicBezTo>
                  <a:lnTo>
                    <a:pt x="54850" y="321139"/>
                  </a:lnTo>
                  <a:cubicBezTo>
                    <a:pt x="57542" y="311732"/>
                    <a:pt x="64272" y="305013"/>
                    <a:pt x="72348" y="300981"/>
                  </a:cubicBezTo>
                  <a:close/>
                  <a:moveTo>
                    <a:pt x="302554" y="68530"/>
                  </a:moveTo>
                  <a:cubicBezTo>
                    <a:pt x="266212" y="68530"/>
                    <a:pt x="237945" y="98092"/>
                    <a:pt x="237945" y="133029"/>
                  </a:cubicBezTo>
                  <a:cubicBezTo>
                    <a:pt x="237945" y="169310"/>
                    <a:pt x="266212" y="197528"/>
                    <a:pt x="302554" y="197528"/>
                  </a:cubicBezTo>
                  <a:cubicBezTo>
                    <a:pt x="338897" y="197528"/>
                    <a:pt x="367164" y="167966"/>
                    <a:pt x="367164" y="133029"/>
                  </a:cubicBezTo>
                  <a:cubicBezTo>
                    <a:pt x="367164" y="96749"/>
                    <a:pt x="337551" y="68530"/>
                    <a:pt x="302554" y="68530"/>
                  </a:cubicBezTo>
                  <a:close/>
                  <a:moveTo>
                    <a:pt x="303901" y="0"/>
                  </a:moveTo>
                  <a:cubicBezTo>
                    <a:pt x="377932" y="0"/>
                    <a:pt x="438504" y="60468"/>
                    <a:pt x="438504" y="134373"/>
                  </a:cubicBezTo>
                  <a:cubicBezTo>
                    <a:pt x="438504" y="196185"/>
                    <a:pt x="344282" y="357432"/>
                    <a:pt x="313323" y="407150"/>
                  </a:cubicBezTo>
                  <a:cubicBezTo>
                    <a:pt x="310631" y="409838"/>
                    <a:pt x="307939" y="412525"/>
                    <a:pt x="303901" y="412525"/>
                  </a:cubicBezTo>
                  <a:cubicBezTo>
                    <a:pt x="301208" y="412525"/>
                    <a:pt x="297170" y="409838"/>
                    <a:pt x="294478" y="407150"/>
                  </a:cubicBezTo>
                  <a:cubicBezTo>
                    <a:pt x="263519" y="357432"/>
                    <a:pt x="169297" y="196185"/>
                    <a:pt x="169297" y="134373"/>
                  </a:cubicBezTo>
                  <a:cubicBezTo>
                    <a:pt x="169297" y="60468"/>
                    <a:pt x="229869" y="0"/>
                    <a:pt x="303901" y="0"/>
                  </a:cubicBezTo>
                  <a:close/>
                </a:path>
              </a:pathLst>
            </a:custGeom>
            <a:solidFill>
              <a:schemeClr val="bg1"/>
            </a:solidFill>
            <a:ln w="12700">
              <a:miter lim="400000"/>
            </a:ln>
          </p:spPr>
          <p:txBody>
            <a:bodyPr lIns="36576" tIns="36576" rIns="36576" bIns="36576" anchor="ctr"/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438785">
                <a:defRPr sz="3000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</a:defRPr>
              </a:pPr>
              <a:endParaRPr>
                <a:cs typeface="+mn-ea"/>
                <a:sym typeface="+mn-lt"/>
              </a:endParaRPr>
            </a:p>
          </p:txBody>
        </p:sp>
        <p:sp>
          <p:nvSpPr>
            <p:cNvPr id="15" name="îṥľiḓè"/>
            <p:cNvSpPr/>
            <p:nvPr/>
          </p:nvSpPr>
          <p:spPr>
            <a:xfrm>
              <a:off x="7267610" y="3348638"/>
              <a:ext cx="203730" cy="199984"/>
            </a:xfrm>
            <a:custGeom>
              <a:gdLst>
                <a:gd name="connsiteX0" fmla="*/ 170608 w 607804"/>
                <a:gd name="connsiteY0" fmla="*/ 262009 h 596630"/>
                <a:gd name="connsiteX1" fmla="*/ 260792 w 607804"/>
                <a:gd name="connsiteY1" fmla="*/ 427304 h 596630"/>
                <a:gd name="connsiteX2" fmla="*/ 303865 w 607804"/>
                <a:gd name="connsiteY2" fmla="*/ 451493 h 596630"/>
                <a:gd name="connsiteX3" fmla="*/ 346938 w 607804"/>
                <a:gd name="connsiteY3" fmla="*/ 427304 h 596630"/>
                <a:gd name="connsiteX4" fmla="*/ 408855 w 607804"/>
                <a:gd name="connsiteY4" fmla="*/ 319795 h 596630"/>
                <a:gd name="connsiteX5" fmla="*/ 519229 w 607804"/>
                <a:gd name="connsiteY5" fmla="*/ 298293 h 596630"/>
                <a:gd name="connsiteX6" fmla="*/ 552880 w 607804"/>
                <a:gd name="connsiteY6" fmla="*/ 319795 h 596630"/>
                <a:gd name="connsiteX7" fmla="*/ 606721 w 607804"/>
                <a:gd name="connsiteY7" fmla="*/ 538844 h 596630"/>
                <a:gd name="connsiteX8" fmla="*/ 602683 w 607804"/>
                <a:gd name="connsiteY8" fmla="*/ 563034 h 596630"/>
                <a:gd name="connsiteX9" fmla="*/ 582493 w 607804"/>
                <a:gd name="connsiteY9" fmla="*/ 575128 h 596630"/>
                <a:gd name="connsiteX10" fmla="*/ 414239 w 607804"/>
                <a:gd name="connsiteY10" fmla="*/ 596630 h 596630"/>
                <a:gd name="connsiteX11" fmla="*/ 400779 w 607804"/>
                <a:gd name="connsiteY11" fmla="*/ 595286 h 596630"/>
                <a:gd name="connsiteX12" fmla="*/ 205605 w 607804"/>
                <a:gd name="connsiteY12" fmla="*/ 532125 h 596630"/>
                <a:gd name="connsiteX13" fmla="*/ 189453 w 607804"/>
                <a:gd name="connsiteY13" fmla="*/ 532125 h 596630"/>
                <a:gd name="connsiteX14" fmla="*/ 37352 w 607804"/>
                <a:gd name="connsiteY14" fmla="*/ 572441 h 596630"/>
                <a:gd name="connsiteX15" fmla="*/ 9085 w 607804"/>
                <a:gd name="connsiteY15" fmla="*/ 565721 h 596630"/>
                <a:gd name="connsiteX16" fmla="*/ 1009 w 607804"/>
                <a:gd name="connsiteY16" fmla="*/ 537500 h 596630"/>
                <a:gd name="connsiteX17" fmla="*/ 54850 w 607804"/>
                <a:gd name="connsiteY17" fmla="*/ 321139 h 596630"/>
                <a:gd name="connsiteX18" fmla="*/ 72348 w 607804"/>
                <a:gd name="connsiteY18" fmla="*/ 300981 h 596630"/>
                <a:gd name="connsiteX19" fmla="*/ 302554 w 607804"/>
                <a:gd name="connsiteY19" fmla="*/ 68530 h 596630"/>
                <a:gd name="connsiteX20" fmla="*/ 237945 w 607804"/>
                <a:gd name="connsiteY20" fmla="*/ 133029 h 596630"/>
                <a:gd name="connsiteX21" fmla="*/ 302554 w 607804"/>
                <a:gd name="connsiteY21" fmla="*/ 197528 h 596630"/>
                <a:gd name="connsiteX22" fmla="*/ 367164 w 607804"/>
                <a:gd name="connsiteY22" fmla="*/ 133029 h 596630"/>
                <a:gd name="connsiteX23" fmla="*/ 302554 w 607804"/>
                <a:gd name="connsiteY23" fmla="*/ 68530 h 596630"/>
                <a:gd name="connsiteX24" fmla="*/ 303901 w 607804"/>
                <a:gd name="connsiteY24" fmla="*/ 0 h 596630"/>
                <a:gd name="connsiteX25" fmla="*/ 438504 w 607804"/>
                <a:gd name="connsiteY25" fmla="*/ 134373 h 596630"/>
                <a:gd name="connsiteX26" fmla="*/ 313323 w 607804"/>
                <a:gd name="connsiteY26" fmla="*/ 407150 h 596630"/>
                <a:gd name="connsiteX27" fmla="*/ 303901 w 607804"/>
                <a:gd name="connsiteY27" fmla="*/ 412525 h 596630"/>
                <a:gd name="connsiteX28" fmla="*/ 294478 w 607804"/>
                <a:gd name="connsiteY28" fmla="*/ 407150 h 596630"/>
                <a:gd name="connsiteX29" fmla="*/ 169297 w 607804"/>
                <a:gd name="connsiteY29" fmla="*/ 134373 h 596630"/>
                <a:gd name="connsiteX30" fmla="*/ 303901 w 607804"/>
                <a:gd name="connsiteY30" fmla="*/ 0 h 59663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07804" h="596630">
                  <a:moveTo>
                    <a:pt x="170608" y="262009"/>
                  </a:moveTo>
                  <a:cubicBezTo>
                    <a:pt x="196183" y="317107"/>
                    <a:pt x="229834" y="376237"/>
                    <a:pt x="260792" y="427304"/>
                  </a:cubicBezTo>
                  <a:cubicBezTo>
                    <a:pt x="270214" y="442086"/>
                    <a:pt x="286367" y="451493"/>
                    <a:pt x="303865" y="451493"/>
                  </a:cubicBezTo>
                  <a:cubicBezTo>
                    <a:pt x="321363" y="451493"/>
                    <a:pt x="337516" y="442086"/>
                    <a:pt x="346938" y="427304"/>
                  </a:cubicBezTo>
                  <a:cubicBezTo>
                    <a:pt x="367128" y="393707"/>
                    <a:pt x="388665" y="357423"/>
                    <a:pt x="408855" y="319795"/>
                  </a:cubicBezTo>
                  <a:cubicBezTo>
                    <a:pt x="411547" y="319795"/>
                    <a:pt x="519229" y="298293"/>
                    <a:pt x="519229" y="298293"/>
                  </a:cubicBezTo>
                  <a:cubicBezTo>
                    <a:pt x="534036" y="295605"/>
                    <a:pt x="548842" y="305013"/>
                    <a:pt x="552880" y="319795"/>
                  </a:cubicBezTo>
                  <a:lnTo>
                    <a:pt x="606721" y="538844"/>
                  </a:lnTo>
                  <a:cubicBezTo>
                    <a:pt x="609413" y="546907"/>
                    <a:pt x="606721" y="556314"/>
                    <a:pt x="602683" y="563034"/>
                  </a:cubicBezTo>
                  <a:cubicBezTo>
                    <a:pt x="598645" y="569753"/>
                    <a:pt x="590569" y="573784"/>
                    <a:pt x="582493" y="575128"/>
                  </a:cubicBezTo>
                  <a:lnTo>
                    <a:pt x="414239" y="596630"/>
                  </a:lnTo>
                  <a:cubicBezTo>
                    <a:pt x="408855" y="596630"/>
                    <a:pt x="404817" y="596630"/>
                    <a:pt x="400779" y="595286"/>
                  </a:cubicBezTo>
                  <a:lnTo>
                    <a:pt x="205605" y="532125"/>
                  </a:lnTo>
                  <a:cubicBezTo>
                    <a:pt x="200221" y="530781"/>
                    <a:pt x="194837" y="530781"/>
                    <a:pt x="189453" y="532125"/>
                  </a:cubicBezTo>
                  <a:lnTo>
                    <a:pt x="37352" y="572441"/>
                  </a:lnTo>
                  <a:cubicBezTo>
                    <a:pt x="26584" y="575128"/>
                    <a:pt x="15815" y="572441"/>
                    <a:pt x="9085" y="565721"/>
                  </a:cubicBezTo>
                  <a:cubicBezTo>
                    <a:pt x="1009" y="557658"/>
                    <a:pt x="-1683" y="546907"/>
                    <a:pt x="1009" y="537500"/>
                  </a:cubicBezTo>
                  <a:lnTo>
                    <a:pt x="54850" y="321139"/>
                  </a:lnTo>
                  <a:cubicBezTo>
                    <a:pt x="57542" y="311732"/>
                    <a:pt x="64272" y="305013"/>
                    <a:pt x="72348" y="300981"/>
                  </a:cubicBezTo>
                  <a:close/>
                  <a:moveTo>
                    <a:pt x="302554" y="68530"/>
                  </a:moveTo>
                  <a:cubicBezTo>
                    <a:pt x="266212" y="68530"/>
                    <a:pt x="237945" y="98092"/>
                    <a:pt x="237945" y="133029"/>
                  </a:cubicBezTo>
                  <a:cubicBezTo>
                    <a:pt x="237945" y="169310"/>
                    <a:pt x="266212" y="197528"/>
                    <a:pt x="302554" y="197528"/>
                  </a:cubicBezTo>
                  <a:cubicBezTo>
                    <a:pt x="338897" y="197528"/>
                    <a:pt x="367164" y="167966"/>
                    <a:pt x="367164" y="133029"/>
                  </a:cubicBezTo>
                  <a:cubicBezTo>
                    <a:pt x="367164" y="96749"/>
                    <a:pt x="337551" y="68530"/>
                    <a:pt x="302554" y="68530"/>
                  </a:cubicBezTo>
                  <a:close/>
                  <a:moveTo>
                    <a:pt x="303901" y="0"/>
                  </a:moveTo>
                  <a:cubicBezTo>
                    <a:pt x="377932" y="0"/>
                    <a:pt x="438504" y="60468"/>
                    <a:pt x="438504" y="134373"/>
                  </a:cubicBezTo>
                  <a:cubicBezTo>
                    <a:pt x="438504" y="196185"/>
                    <a:pt x="344282" y="357432"/>
                    <a:pt x="313323" y="407150"/>
                  </a:cubicBezTo>
                  <a:cubicBezTo>
                    <a:pt x="310631" y="409838"/>
                    <a:pt x="307939" y="412525"/>
                    <a:pt x="303901" y="412525"/>
                  </a:cubicBezTo>
                  <a:cubicBezTo>
                    <a:pt x="301208" y="412525"/>
                    <a:pt x="297170" y="409838"/>
                    <a:pt x="294478" y="407150"/>
                  </a:cubicBezTo>
                  <a:cubicBezTo>
                    <a:pt x="263519" y="357432"/>
                    <a:pt x="169297" y="196185"/>
                    <a:pt x="169297" y="134373"/>
                  </a:cubicBezTo>
                  <a:cubicBezTo>
                    <a:pt x="169297" y="60468"/>
                    <a:pt x="229869" y="0"/>
                    <a:pt x="303901" y="0"/>
                  </a:cubicBezTo>
                  <a:close/>
                </a:path>
              </a:pathLst>
            </a:custGeom>
            <a:solidFill>
              <a:schemeClr val="bg1"/>
            </a:solidFill>
            <a:ln w="12700">
              <a:miter lim="400000"/>
            </a:ln>
          </p:spPr>
          <p:txBody>
            <a:bodyPr lIns="36576" tIns="36576" rIns="36576" bIns="36576" anchor="ctr"/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438785">
                <a:defRPr sz="3000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</a:defRPr>
              </a:pPr>
              <a:endParaRPr>
                <a:cs typeface="+mn-ea"/>
                <a:sym typeface="+mn-lt"/>
              </a:endParaRPr>
            </a:p>
          </p:txBody>
        </p:sp>
        <p:sp>
          <p:nvSpPr>
            <p:cNvPr id="16" name="iṡliďè"/>
            <p:cNvSpPr/>
            <p:nvPr/>
          </p:nvSpPr>
          <p:spPr>
            <a:xfrm>
              <a:off x="6560957" y="2184077"/>
              <a:ext cx="203730" cy="199984"/>
            </a:xfrm>
            <a:custGeom>
              <a:gdLst>
                <a:gd name="connsiteX0" fmla="*/ 170608 w 607804"/>
                <a:gd name="connsiteY0" fmla="*/ 262009 h 596630"/>
                <a:gd name="connsiteX1" fmla="*/ 260792 w 607804"/>
                <a:gd name="connsiteY1" fmla="*/ 427304 h 596630"/>
                <a:gd name="connsiteX2" fmla="*/ 303865 w 607804"/>
                <a:gd name="connsiteY2" fmla="*/ 451493 h 596630"/>
                <a:gd name="connsiteX3" fmla="*/ 346938 w 607804"/>
                <a:gd name="connsiteY3" fmla="*/ 427304 h 596630"/>
                <a:gd name="connsiteX4" fmla="*/ 408855 w 607804"/>
                <a:gd name="connsiteY4" fmla="*/ 319795 h 596630"/>
                <a:gd name="connsiteX5" fmla="*/ 519229 w 607804"/>
                <a:gd name="connsiteY5" fmla="*/ 298293 h 596630"/>
                <a:gd name="connsiteX6" fmla="*/ 552880 w 607804"/>
                <a:gd name="connsiteY6" fmla="*/ 319795 h 596630"/>
                <a:gd name="connsiteX7" fmla="*/ 606721 w 607804"/>
                <a:gd name="connsiteY7" fmla="*/ 538844 h 596630"/>
                <a:gd name="connsiteX8" fmla="*/ 602683 w 607804"/>
                <a:gd name="connsiteY8" fmla="*/ 563034 h 596630"/>
                <a:gd name="connsiteX9" fmla="*/ 582493 w 607804"/>
                <a:gd name="connsiteY9" fmla="*/ 575128 h 596630"/>
                <a:gd name="connsiteX10" fmla="*/ 414239 w 607804"/>
                <a:gd name="connsiteY10" fmla="*/ 596630 h 596630"/>
                <a:gd name="connsiteX11" fmla="*/ 400779 w 607804"/>
                <a:gd name="connsiteY11" fmla="*/ 595286 h 596630"/>
                <a:gd name="connsiteX12" fmla="*/ 205605 w 607804"/>
                <a:gd name="connsiteY12" fmla="*/ 532125 h 596630"/>
                <a:gd name="connsiteX13" fmla="*/ 189453 w 607804"/>
                <a:gd name="connsiteY13" fmla="*/ 532125 h 596630"/>
                <a:gd name="connsiteX14" fmla="*/ 37352 w 607804"/>
                <a:gd name="connsiteY14" fmla="*/ 572441 h 596630"/>
                <a:gd name="connsiteX15" fmla="*/ 9085 w 607804"/>
                <a:gd name="connsiteY15" fmla="*/ 565721 h 596630"/>
                <a:gd name="connsiteX16" fmla="*/ 1009 w 607804"/>
                <a:gd name="connsiteY16" fmla="*/ 537500 h 596630"/>
                <a:gd name="connsiteX17" fmla="*/ 54850 w 607804"/>
                <a:gd name="connsiteY17" fmla="*/ 321139 h 596630"/>
                <a:gd name="connsiteX18" fmla="*/ 72348 w 607804"/>
                <a:gd name="connsiteY18" fmla="*/ 300981 h 596630"/>
                <a:gd name="connsiteX19" fmla="*/ 302554 w 607804"/>
                <a:gd name="connsiteY19" fmla="*/ 68530 h 596630"/>
                <a:gd name="connsiteX20" fmla="*/ 237945 w 607804"/>
                <a:gd name="connsiteY20" fmla="*/ 133029 h 596630"/>
                <a:gd name="connsiteX21" fmla="*/ 302554 w 607804"/>
                <a:gd name="connsiteY21" fmla="*/ 197528 h 596630"/>
                <a:gd name="connsiteX22" fmla="*/ 367164 w 607804"/>
                <a:gd name="connsiteY22" fmla="*/ 133029 h 596630"/>
                <a:gd name="connsiteX23" fmla="*/ 302554 w 607804"/>
                <a:gd name="connsiteY23" fmla="*/ 68530 h 596630"/>
                <a:gd name="connsiteX24" fmla="*/ 303901 w 607804"/>
                <a:gd name="connsiteY24" fmla="*/ 0 h 596630"/>
                <a:gd name="connsiteX25" fmla="*/ 438504 w 607804"/>
                <a:gd name="connsiteY25" fmla="*/ 134373 h 596630"/>
                <a:gd name="connsiteX26" fmla="*/ 313323 w 607804"/>
                <a:gd name="connsiteY26" fmla="*/ 407150 h 596630"/>
                <a:gd name="connsiteX27" fmla="*/ 303901 w 607804"/>
                <a:gd name="connsiteY27" fmla="*/ 412525 h 596630"/>
                <a:gd name="connsiteX28" fmla="*/ 294478 w 607804"/>
                <a:gd name="connsiteY28" fmla="*/ 407150 h 596630"/>
                <a:gd name="connsiteX29" fmla="*/ 169297 w 607804"/>
                <a:gd name="connsiteY29" fmla="*/ 134373 h 596630"/>
                <a:gd name="connsiteX30" fmla="*/ 303901 w 607804"/>
                <a:gd name="connsiteY30" fmla="*/ 0 h 59663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07804" h="596630">
                  <a:moveTo>
                    <a:pt x="170608" y="262009"/>
                  </a:moveTo>
                  <a:cubicBezTo>
                    <a:pt x="196183" y="317107"/>
                    <a:pt x="229834" y="376237"/>
                    <a:pt x="260792" y="427304"/>
                  </a:cubicBezTo>
                  <a:cubicBezTo>
                    <a:pt x="270214" y="442086"/>
                    <a:pt x="286367" y="451493"/>
                    <a:pt x="303865" y="451493"/>
                  </a:cubicBezTo>
                  <a:cubicBezTo>
                    <a:pt x="321363" y="451493"/>
                    <a:pt x="337516" y="442086"/>
                    <a:pt x="346938" y="427304"/>
                  </a:cubicBezTo>
                  <a:cubicBezTo>
                    <a:pt x="367128" y="393707"/>
                    <a:pt x="388665" y="357423"/>
                    <a:pt x="408855" y="319795"/>
                  </a:cubicBezTo>
                  <a:cubicBezTo>
                    <a:pt x="411547" y="319795"/>
                    <a:pt x="519229" y="298293"/>
                    <a:pt x="519229" y="298293"/>
                  </a:cubicBezTo>
                  <a:cubicBezTo>
                    <a:pt x="534036" y="295605"/>
                    <a:pt x="548842" y="305013"/>
                    <a:pt x="552880" y="319795"/>
                  </a:cubicBezTo>
                  <a:lnTo>
                    <a:pt x="606721" y="538844"/>
                  </a:lnTo>
                  <a:cubicBezTo>
                    <a:pt x="609413" y="546907"/>
                    <a:pt x="606721" y="556314"/>
                    <a:pt x="602683" y="563034"/>
                  </a:cubicBezTo>
                  <a:cubicBezTo>
                    <a:pt x="598645" y="569753"/>
                    <a:pt x="590569" y="573784"/>
                    <a:pt x="582493" y="575128"/>
                  </a:cubicBezTo>
                  <a:lnTo>
                    <a:pt x="414239" y="596630"/>
                  </a:lnTo>
                  <a:cubicBezTo>
                    <a:pt x="408855" y="596630"/>
                    <a:pt x="404817" y="596630"/>
                    <a:pt x="400779" y="595286"/>
                  </a:cubicBezTo>
                  <a:lnTo>
                    <a:pt x="205605" y="532125"/>
                  </a:lnTo>
                  <a:cubicBezTo>
                    <a:pt x="200221" y="530781"/>
                    <a:pt x="194837" y="530781"/>
                    <a:pt x="189453" y="532125"/>
                  </a:cubicBezTo>
                  <a:lnTo>
                    <a:pt x="37352" y="572441"/>
                  </a:lnTo>
                  <a:cubicBezTo>
                    <a:pt x="26584" y="575128"/>
                    <a:pt x="15815" y="572441"/>
                    <a:pt x="9085" y="565721"/>
                  </a:cubicBezTo>
                  <a:cubicBezTo>
                    <a:pt x="1009" y="557658"/>
                    <a:pt x="-1683" y="546907"/>
                    <a:pt x="1009" y="537500"/>
                  </a:cubicBezTo>
                  <a:lnTo>
                    <a:pt x="54850" y="321139"/>
                  </a:lnTo>
                  <a:cubicBezTo>
                    <a:pt x="57542" y="311732"/>
                    <a:pt x="64272" y="305013"/>
                    <a:pt x="72348" y="300981"/>
                  </a:cubicBezTo>
                  <a:close/>
                  <a:moveTo>
                    <a:pt x="302554" y="68530"/>
                  </a:moveTo>
                  <a:cubicBezTo>
                    <a:pt x="266212" y="68530"/>
                    <a:pt x="237945" y="98092"/>
                    <a:pt x="237945" y="133029"/>
                  </a:cubicBezTo>
                  <a:cubicBezTo>
                    <a:pt x="237945" y="169310"/>
                    <a:pt x="266212" y="197528"/>
                    <a:pt x="302554" y="197528"/>
                  </a:cubicBezTo>
                  <a:cubicBezTo>
                    <a:pt x="338897" y="197528"/>
                    <a:pt x="367164" y="167966"/>
                    <a:pt x="367164" y="133029"/>
                  </a:cubicBezTo>
                  <a:cubicBezTo>
                    <a:pt x="367164" y="96749"/>
                    <a:pt x="337551" y="68530"/>
                    <a:pt x="302554" y="68530"/>
                  </a:cubicBezTo>
                  <a:close/>
                  <a:moveTo>
                    <a:pt x="303901" y="0"/>
                  </a:moveTo>
                  <a:cubicBezTo>
                    <a:pt x="377932" y="0"/>
                    <a:pt x="438504" y="60468"/>
                    <a:pt x="438504" y="134373"/>
                  </a:cubicBezTo>
                  <a:cubicBezTo>
                    <a:pt x="438504" y="196185"/>
                    <a:pt x="344282" y="357432"/>
                    <a:pt x="313323" y="407150"/>
                  </a:cubicBezTo>
                  <a:cubicBezTo>
                    <a:pt x="310631" y="409838"/>
                    <a:pt x="307939" y="412525"/>
                    <a:pt x="303901" y="412525"/>
                  </a:cubicBezTo>
                  <a:cubicBezTo>
                    <a:pt x="301208" y="412525"/>
                    <a:pt x="297170" y="409838"/>
                    <a:pt x="294478" y="407150"/>
                  </a:cubicBezTo>
                  <a:cubicBezTo>
                    <a:pt x="263519" y="357432"/>
                    <a:pt x="169297" y="196185"/>
                    <a:pt x="169297" y="134373"/>
                  </a:cubicBezTo>
                  <a:cubicBezTo>
                    <a:pt x="169297" y="60468"/>
                    <a:pt x="229869" y="0"/>
                    <a:pt x="303901" y="0"/>
                  </a:cubicBezTo>
                  <a:close/>
                </a:path>
              </a:pathLst>
            </a:custGeom>
            <a:solidFill>
              <a:schemeClr val="bg1"/>
            </a:solidFill>
            <a:ln w="12700">
              <a:miter lim="400000"/>
            </a:ln>
          </p:spPr>
          <p:txBody>
            <a:bodyPr lIns="36576" tIns="36576" rIns="36576" bIns="36576" anchor="ctr"/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438785">
                <a:defRPr sz="3000">
                  <a:solidFill>
                    <a:srgbClr val="FFFFFF"/>
                  </a:solidFill>
                  <a:effectLst>
                    <a:outerShdw blurRad="38100" dist="12700" dir="5400000" rotWithShape="0">
                      <a:srgbClr val="000000">
                        <a:alpha val="50000"/>
                      </a:srgbClr>
                    </a:outerShdw>
                  </a:effectLst>
                </a:defRPr>
              </a:pPr>
              <a:endParaRPr>
                <a:cs typeface="+mn-ea"/>
                <a:sym typeface="+mn-lt"/>
              </a:endParaRPr>
            </a:p>
          </p:txBody>
        </p:sp>
      </p:grpSp>
      <p:sp>
        <p:nvSpPr>
          <p:cNvPr id="3" name="Freeform 11"/>
          <p:cNvSpPr/>
          <p:nvPr/>
        </p:nvSpPr>
        <p:spPr bwMode="auto">
          <a:xfrm>
            <a:off x="5727077" y="3215415"/>
            <a:ext cx="810198" cy="484950"/>
          </a:xfrm>
          <a:custGeom>
            <a:gdLst>
              <a:gd name="T0" fmla="*/ 304 w 400"/>
              <a:gd name="T1" fmla="*/ 73 h 260"/>
              <a:gd name="T2" fmla="*/ 288 w 400"/>
              <a:gd name="T3" fmla="*/ 74 h 260"/>
              <a:gd name="T4" fmla="*/ 186 w 400"/>
              <a:gd name="T5" fmla="*/ 0 h 260"/>
              <a:gd name="T6" fmla="*/ 80 w 400"/>
              <a:gd name="T7" fmla="*/ 104 h 260"/>
              <a:gd name="T8" fmla="*/ 81 w 400"/>
              <a:gd name="T9" fmla="*/ 119 h 260"/>
              <a:gd name="T10" fmla="*/ 72 w 400"/>
              <a:gd name="T11" fmla="*/ 118 h 260"/>
              <a:gd name="T12" fmla="*/ 0 w 400"/>
              <a:gd name="T13" fmla="*/ 189 h 260"/>
              <a:gd name="T14" fmla="*/ 72 w 400"/>
              <a:gd name="T15" fmla="*/ 260 h 260"/>
              <a:gd name="T16" fmla="*/ 172 w 400"/>
              <a:gd name="T17" fmla="*/ 260 h 260"/>
              <a:gd name="T18" fmla="*/ 172 w 400"/>
              <a:gd name="T19" fmla="*/ 184 h 260"/>
              <a:gd name="T20" fmla="*/ 130 w 400"/>
              <a:gd name="T21" fmla="*/ 184 h 260"/>
              <a:gd name="T22" fmla="*/ 200 w 400"/>
              <a:gd name="T23" fmla="*/ 92 h 260"/>
              <a:gd name="T24" fmla="*/ 270 w 400"/>
              <a:gd name="T25" fmla="*/ 184 h 260"/>
              <a:gd name="T26" fmla="*/ 228 w 400"/>
              <a:gd name="T27" fmla="*/ 184 h 260"/>
              <a:gd name="T28" fmla="*/ 228 w 400"/>
              <a:gd name="T29" fmla="*/ 260 h 260"/>
              <a:gd name="T30" fmla="*/ 304 w 400"/>
              <a:gd name="T31" fmla="*/ 260 h 260"/>
              <a:gd name="T32" fmla="*/ 400 w 400"/>
              <a:gd name="T33" fmla="*/ 166 h 260"/>
              <a:gd name="T34" fmla="*/ 304 w 400"/>
              <a:gd name="T35" fmla="*/ 73 h 26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</a:cxnLst>
            <a:rect l="0" t="0" r="r" b="b"/>
            <a:pathLst>
              <a:path w="400" h="260">
                <a:moveTo>
                  <a:pt x="304" y="73"/>
                </a:moveTo>
                <a:cubicBezTo>
                  <a:pt x="298" y="73"/>
                  <a:pt x="293" y="73"/>
                  <a:pt x="288" y="74"/>
                </a:cubicBezTo>
                <a:cubicBezTo>
                  <a:pt x="275" y="31"/>
                  <a:pt x="234" y="0"/>
                  <a:pt x="186" y="0"/>
                </a:cubicBezTo>
                <a:cubicBezTo>
                  <a:pt x="127" y="0"/>
                  <a:pt x="80" y="46"/>
                  <a:pt x="80" y="104"/>
                </a:cubicBezTo>
                <a:cubicBezTo>
                  <a:pt x="80" y="109"/>
                  <a:pt x="80" y="114"/>
                  <a:pt x="81" y="119"/>
                </a:cubicBezTo>
                <a:cubicBezTo>
                  <a:pt x="78" y="119"/>
                  <a:pt x="75" y="118"/>
                  <a:pt x="72" y="118"/>
                </a:cubicBezTo>
                <a:cubicBezTo>
                  <a:pt x="32" y="118"/>
                  <a:pt x="0" y="150"/>
                  <a:pt x="0" y="189"/>
                </a:cubicBezTo>
                <a:cubicBezTo>
                  <a:pt x="0" y="228"/>
                  <a:pt x="32" y="260"/>
                  <a:pt x="72" y="260"/>
                </a:cubicBezTo>
                <a:cubicBezTo>
                  <a:pt x="172" y="260"/>
                  <a:pt x="172" y="260"/>
                  <a:pt x="172" y="260"/>
                </a:cubicBezTo>
                <a:cubicBezTo>
                  <a:pt x="172" y="184"/>
                  <a:pt x="172" y="184"/>
                  <a:pt x="172" y="184"/>
                </a:cubicBezTo>
                <a:cubicBezTo>
                  <a:pt x="130" y="184"/>
                  <a:pt x="130" y="184"/>
                  <a:pt x="130" y="184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70" y="184"/>
                  <a:pt x="270" y="184"/>
                  <a:pt x="270" y="184"/>
                </a:cubicBezTo>
                <a:cubicBezTo>
                  <a:pt x="228" y="184"/>
                  <a:pt x="228" y="184"/>
                  <a:pt x="228" y="184"/>
                </a:cubicBezTo>
                <a:cubicBezTo>
                  <a:pt x="228" y="260"/>
                  <a:pt x="228" y="260"/>
                  <a:pt x="228" y="260"/>
                </a:cubicBezTo>
                <a:cubicBezTo>
                  <a:pt x="304" y="260"/>
                  <a:pt x="304" y="260"/>
                  <a:pt x="304" y="260"/>
                </a:cubicBezTo>
                <a:cubicBezTo>
                  <a:pt x="357" y="260"/>
                  <a:pt x="400" y="218"/>
                  <a:pt x="400" y="166"/>
                </a:cubicBezTo>
                <a:cubicBezTo>
                  <a:pt x="400" y="115"/>
                  <a:pt x="357" y="73"/>
                  <a:pt x="304" y="73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cs typeface="+mn-ea"/>
              <a:sym typeface="+mn-lt"/>
            </a:endParaRPr>
          </a:p>
        </p:txBody>
      </p:sp>
      <p:sp>
        <p:nvSpPr>
          <p:cNvPr id="17" name="矩形 16"/>
          <p:cNvSpPr/>
          <p:nvPr/>
        </p:nvSpPr>
        <p:spPr>
          <a:xfrm>
            <a:off x="419176" y="1152384"/>
            <a:ext cx="3549931" cy="72449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 sz="1100">
                <a:cs typeface="+mn-ea"/>
                <a:sym typeface="+mn-lt"/>
              </a:rPr>
              <a:t>点击输入您的内容，或者通过复制您的文本后，再此框中选择粘贴。请言简意赅</a:t>
            </a:r>
            <a:endParaRPr lang="en-US" altLang="zh-CN" sz="1100">
              <a:cs typeface="+mn-ea"/>
              <a:sym typeface="+mn-lt"/>
            </a:endParaRPr>
          </a:p>
        </p:txBody>
      </p:sp>
      <p:sp>
        <p:nvSpPr>
          <p:cNvPr id="18" name="矩形 17"/>
          <p:cNvSpPr/>
          <p:nvPr/>
        </p:nvSpPr>
        <p:spPr>
          <a:xfrm>
            <a:off x="415465" y="3124803"/>
            <a:ext cx="3549931" cy="72449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 sz="1100">
                <a:cs typeface="+mn-ea"/>
                <a:sym typeface="+mn-lt"/>
              </a:rPr>
              <a:t>点击输入您的内容，或者通过复制您的文本后，再此框中选择粘贴。请言简意赅</a:t>
            </a:r>
            <a:endParaRPr lang="en-US" altLang="zh-CN" sz="1100">
              <a:cs typeface="+mn-ea"/>
              <a:sym typeface="+mn-lt"/>
            </a:endParaRPr>
          </a:p>
        </p:txBody>
      </p:sp>
      <p:sp>
        <p:nvSpPr>
          <p:cNvPr id="19" name="矩形 18"/>
          <p:cNvSpPr/>
          <p:nvPr/>
        </p:nvSpPr>
        <p:spPr>
          <a:xfrm>
            <a:off x="415465" y="5094097"/>
            <a:ext cx="3549931" cy="72449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 sz="1100">
                <a:cs typeface="+mn-ea"/>
                <a:sym typeface="+mn-lt"/>
              </a:rPr>
              <a:t>点击输入您的内容，或者通过复制您的文本后，再此框中选择粘贴。请言简意赅</a:t>
            </a:r>
            <a:endParaRPr lang="en-US" altLang="zh-CN" sz="1100">
              <a:cs typeface="+mn-ea"/>
              <a:sym typeface="+mn-lt"/>
            </a:endParaRPr>
          </a:p>
        </p:txBody>
      </p:sp>
      <p:sp>
        <p:nvSpPr>
          <p:cNvPr id="20" name="矩形 19"/>
          <p:cNvSpPr/>
          <p:nvPr/>
        </p:nvSpPr>
        <p:spPr>
          <a:xfrm>
            <a:off x="8236421" y="1152384"/>
            <a:ext cx="3549931" cy="72449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 sz="1100">
                <a:cs typeface="+mn-ea"/>
                <a:sym typeface="+mn-lt"/>
              </a:rPr>
              <a:t>点击输入您的内容，或者通过复制您的文本后，再此框中选择粘贴。请言简意赅</a:t>
            </a:r>
            <a:endParaRPr lang="en-US" altLang="zh-CN" sz="1100">
              <a:cs typeface="+mn-ea"/>
              <a:sym typeface="+mn-lt"/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8232710" y="3124803"/>
            <a:ext cx="3549931" cy="72449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 sz="1100">
                <a:cs typeface="+mn-ea"/>
                <a:sym typeface="+mn-lt"/>
              </a:rPr>
              <a:t>点击输入您的内容，或者通过复制您的文本后，再此框中选择粘贴。请言简意赅</a:t>
            </a:r>
            <a:endParaRPr lang="en-US" altLang="zh-CN" sz="1100">
              <a:cs typeface="+mn-ea"/>
              <a:sym typeface="+mn-lt"/>
            </a:endParaRPr>
          </a:p>
        </p:txBody>
      </p:sp>
      <p:sp>
        <p:nvSpPr>
          <p:cNvPr id="22" name="矩形 21"/>
          <p:cNvSpPr/>
          <p:nvPr/>
        </p:nvSpPr>
        <p:spPr>
          <a:xfrm>
            <a:off x="8232710" y="5094097"/>
            <a:ext cx="3549931" cy="72449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 sz="1100">
                <a:cs typeface="+mn-ea"/>
                <a:sym typeface="+mn-lt"/>
              </a:rPr>
              <a:t>点击输入您的内容，或者通过复制您的文本后，再此框中选择粘贴。请言简意赅</a:t>
            </a:r>
            <a:endParaRPr lang="en-US" altLang="zh-CN" sz="1100">
              <a:cs typeface="+mn-ea"/>
              <a:sym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75416026"/>
      </p:ext>
    </p:extLst>
  </p:cSld>
  <p:clrMapOvr>
    <a:masterClrMapping/>
  </p:clrMapOvr>
  <mc:AlternateContent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31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375" b="25469"/>
          <a:stretch>
            <a:fillRect/>
          </a:stretch>
        </p:blipFill>
        <p:spPr>
          <a:xfrm>
            <a:off x="-10795" y="0"/>
            <a:ext cx="12202795" cy="4076700"/>
          </a:xfrm>
          <a:prstGeom prst="rect">
            <a:avLst/>
          </a:prstGeom>
        </p:spPr>
      </p:pic>
      <p:sp>
        <p:nvSpPr>
          <p:cNvPr id="6" name="矩形 5"/>
          <p:cNvSpPr/>
          <p:nvPr/>
        </p:nvSpPr>
        <p:spPr>
          <a:xfrm>
            <a:off x="1639249" y="4080887"/>
            <a:ext cx="8910955" cy="1953895"/>
          </a:xfrm>
          <a:prstGeom prst="rect">
            <a:avLst/>
          </a:prstGeom>
          <a:noFill/>
          <a:ln w="28575"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bg2">
                    <a:lumMod val="25000"/>
                  </a:schemeClr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B" panose="020f03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B" panose="020f03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B" panose="020f03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B" panose="020f03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B" panose="020f03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B" panose="020f03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B" panose="020f03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B" panose="020f03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B" panose="020f0302020204030204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-10795" y="4004945"/>
            <a:ext cx="12238990" cy="2768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B" panose="020f03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B" panose="020f03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B" panose="020f03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B" panose="020f03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B" panose="020f03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B" panose="020f03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B" panose="020f03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B" panose="020f03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B" panose="020f0302020204030204"/>
                <a:ea typeface="+mn-ea"/>
                <a:cs typeface="+mn-cs"/>
              </a:defRPr>
            </a:lvl9pPr>
          </a:lstStyle>
          <a:p>
            <a:pPr algn="ctr"/>
            <a:endParaRPr lang="en-US" altLang="zh-CN" sz="1400">
              <a:cs typeface="+mn-ea"/>
              <a:sym typeface="+mn-lt"/>
            </a:endParaRPr>
          </a:p>
        </p:txBody>
      </p:sp>
      <p:sp>
        <p:nvSpPr>
          <p:cNvPr id="3" name="椭圆 2"/>
          <p:cNvSpPr/>
          <p:nvPr/>
        </p:nvSpPr>
        <p:spPr>
          <a:xfrm>
            <a:off x="5341620" y="3200400"/>
            <a:ext cx="1508760" cy="150876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B" panose="020f03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B" panose="020f03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B" panose="020f03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B" panose="020f03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B" panose="020f03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B" panose="020f03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B" panose="020f03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B" panose="020f03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B" panose="020f0302020204030204"/>
                <a:ea typeface="+mn-ea"/>
                <a:cs typeface="+mn-cs"/>
              </a:defRPr>
            </a:lvl9pPr>
          </a:lstStyle>
          <a:p>
            <a:pPr algn="ctr"/>
            <a:endParaRPr lang="en-US" altLang="zh-CN" sz="1400">
              <a:cs typeface="+mn-ea"/>
              <a:sym typeface="+mn-lt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5352245" y="3600837"/>
            <a:ext cx="148496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smtClean="0">
                <a:solidFill>
                  <a:schemeClr val="bg1"/>
                </a:solidFill>
                <a:cs typeface="+mn-ea"/>
                <a:sym typeface="+mn-lt"/>
              </a:rPr>
              <a:t>20XX 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1946452" y="4657398"/>
            <a:ext cx="832449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8800" smtClean="0">
                <a:solidFill>
                  <a:schemeClr val="accent2"/>
                </a:solidFill>
                <a:cs typeface="+mn-ea"/>
                <a:sym typeface="+mn-lt"/>
              </a:rPr>
              <a:t>感谢您的观看</a:t>
            </a:r>
            <a:endParaRPr lang="en-US" altLang="zh-CN" sz="8800" smtClean="0">
              <a:solidFill>
                <a:schemeClr val="accent2"/>
              </a:solidFill>
              <a:cs typeface="+mn-ea"/>
              <a:sym typeface="+mn-lt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4977621" y="6191349"/>
            <a:ext cx="1108253" cy="36941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mtClean="0">
                <a:cs typeface="+mn-ea"/>
                <a:sym typeface="+mn-lt"/>
              </a:rPr>
              <a:t>汇报</a:t>
            </a:r>
            <a:r>
              <a:rPr lang="zh-CN" altLang="en-US">
                <a:cs typeface="+mn-ea"/>
                <a:sym typeface="+mn-lt"/>
              </a:rPr>
              <a:t>人</a:t>
            </a:r>
            <a:r>
              <a:rPr lang="zh-CN" altLang="en-US" smtClean="0">
                <a:cs typeface="+mn-ea"/>
                <a:sym typeface="+mn-lt"/>
              </a:rPr>
              <a:t>：</a:t>
            </a:r>
            <a:endParaRPr lang="zh-CN" altLang="en-US">
              <a:cs typeface="+mn-ea"/>
              <a:sym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903120625"/>
      </p:ext>
    </p:ext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6" name="图片 5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52154" y="-30636"/>
            <a:ext cx="12099529" cy="6938457"/>
          </a:xfrm>
          <a:prstGeom prst="rect">
            <a:avLst/>
          </a:prstGeom>
        </p:spPr>
      </p:pic>
      <p:pic>
        <p:nvPicPr>
          <p:cNvPr id="27" name="图片 2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982635" y="0"/>
            <a:ext cx="3207749" cy="6858000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2441" y="-82140"/>
            <a:ext cx="1786071" cy="2800234"/>
          </a:xfrm>
          <a:prstGeom prst="rect">
            <a:avLst/>
          </a:prstGeom>
        </p:spPr>
      </p:pic>
      <p:grpSp>
        <p:nvGrpSpPr>
          <p:cNvPr id="20" name="组合 19"/>
          <p:cNvGrpSpPr/>
          <p:nvPr/>
        </p:nvGrpSpPr>
        <p:grpSpPr>
          <a:xfrm>
            <a:off x="-43988" y="4736719"/>
            <a:ext cx="12235988" cy="2192655"/>
            <a:chOff x="-43988" y="5645338"/>
            <a:chExt cx="11975834" cy="1284036"/>
          </a:xfrm>
        </p:grpSpPr>
        <p:pic>
          <p:nvPicPr>
            <p:cNvPr id="18" name="图片 17"/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colorTemperature colorTemp="112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-43988" y="5646088"/>
              <a:ext cx="6404448" cy="1283286"/>
            </a:xfrm>
            <a:prstGeom prst="rect">
              <a:avLst/>
            </a:prstGeom>
          </p:spPr>
        </p:pic>
        <p:pic>
          <p:nvPicPr>
            <p:cNvPr id="57" name="图片 56"/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colorTemperature colorTemp="112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 flipH="1">
              <a:off x="6360460" y="5645338"/>
              <a:ext cx="5571386" cy="1283286"/>
            </a:xfrm>
            <a:prstGeom prst="rect">
              <a:avLst/>
            </a:prstGeom>
          </p:spPr>
        </p:pic>
      </p:grpSp>
      <p:pic>
        <p:nvPicPr>
          <p:cNvPr id="59" name="图片 5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37469" y="4367501"/>
            <a:ext cx="12229469" cy="2605150"/>
          </a:xfrm>
          <a:prstGeom prst="rect">
            <a:avLst/>
          </a:prstGeom>
        </p:spPr>
      </p:pic>
      <p:sp>
        <p:nvSpPr>
          <p:cNvPr id="32" name="标题 1"/>
          <p:cNvSpPr>
            <a:spLocks noGrp="1"/>
          </p:cNvSpPr>
          <p:nvPr/>
        </p:nvSpPr>
        <p:spPr>
          <a:xfrm>
            <a:off x="1316965" y="2432598"/>
            <a:ext cx="9520597" cy="1186473"/>
          </a:xfrm>
        </p:spPr>
        <p:txBody>
          <a:bodyPr anchor="b"/>
          <a:lstStyle>
            <a:defPPr>
              <a:defRPr lang="zh-CN"/>
            </a:defPPr>
            <a:lvl1pPr marL="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6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3465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宋体" panose="02010600030101010101" pitchFamily="2" charset="-122"/>
              </a:defRPr>
            </a:lvl2pPr>
            <a:lvl3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3465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宋体" panose="02010600030101010101" pitchFamily="2" charset="-122"/>
              </a:defRPr>
            </a:lvl3pPr>
            <a:lvl4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3465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宋体" panose="02010600030101010101" pitchFamily="2" charset="-122"/>
              </a:defRPr>
            </a:lvl4pPr>
            <a:lvl5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3465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宋体" panose="02010600030101010101" pitchFamily="2" charset="-122"/>
              </a:defRPr>
            </a:lvl5pPr>
            <a:lvl6pPr marL="56515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3465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宋体" panose="02010600030101010101" pitchFamily="2" charset="-122"/>
              </a:defRPr>
            </a:lvl6pPr>
            <a:lvl7pPr marL="1130935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3465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宋体" panose="02010600030101010101" pitchFamily="2" charset="-122"/>
              </a:defRPr>
            </a:lvl7pPr>
            <a:lvl8pPr marL="1696085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3465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宋体" panose="02010600030101010101" pitchFamily="2" charset="-122"/>
              </a:defRPr>
            </a:lvl8pPr>
            <a:lvl9pPr marL="2261235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3465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宋体" panose="02010600030101010101" pitchFamily="2" charset="-122"/>
              </a:defRPr>
            </a:lvl9pPr>
          </a:lstStyle>
          <a:p>
            <a:r>
              <a:rPr lang="zh-CN" altLang="en-US" sz="720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腾祥面包体简" panose="01010104010101010101" pitchFamily="2" charset="-122"/>
                <a:ea typeface="腾祥面包体简" panose="01010104010101010101" pitchFamily="2" charset="-122"/>
              </a:rPr>
              <a:t>我是光荣的少先队员</a:t>
            </a:r>
            <a:br>
              <a:rPr lang="zh-CN" altLang="en-US" sz="720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腾祥面包体简" panose="01010104010101010101" pitchFamily="2" charset="-122"/>
                <a:ea typeface="腾祥面包体简" panose="01010104010101010101" pitchFamily="2" charset="-122"/>
              </a:rPr>
            </a:br>
            <a:endParaRPr lang="zh-CN" altLang="en-US" sz="720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腾祥面包体简" panose="01010104010101010101" pitchFamily="2" charset="-122"/>
              <a:ea typeface="腾祥面包体简" panose="01010104010101010101" pitchFamily="2" charset="-122"/>
            </a:endParaRPr>
          </a:p>
        </p:txBody>
      </p:sp>
      <p:pic>
        <p:nvPicPr>
          <p:cNvPr id="12" name="图片 11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9874" y="687469"/>
            <a:ext cx="832951" cy="433829"/>
          </a:xfrm>
          <a:prstGeom prst="rect">
            <a:avLst/>
          </a:prstGeom>
        </p:spPr>
      </p:pic>
      <p:pic>
        <p:nvPicPr>
          <p:cNvPr id="16" name="图片 15"/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254681" y="3223147"/>
            <a:ext cx="3768454" cy="3768454"/>
          </a:xfrm>
          <a:prstGeom prst="rect">
            <a:avLst/>
          </a:prstGeom>
        </p:spPr>
      </p:pic>
      <p:pic>
        <p:nvPicPr>
          <p:cNvPr id="26" name="图片 25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1590" y="4142751"/>
            <a:ext cx="3102508" cy="2905114"/>
          </a:xfrm>
          <a:prstGeom prst="rect">
            <a:avLst/>
          </a:prstGeom>
        </p:spPr>
      </p:pic>
      <p:sp>
        <p:nvSpPr>
          <p:cNvPr id="65" name="副标题 2"/>
          <p:cNvSpPr>
            <a:spLocks noGrp="1"/>
          </p:cNvSpPr>
          <p:nvPr/>
        </p:nvSpPr>
        <p:spPr>
          <a:xfrm>
            <a:off x="2903958" y="3144632"/>
            <a:ext cx="6400800" cy="761444"/>
          </a:xfrm>
        </p:spPr>
        <p:txBody>
          <a:bodyPr/>
          <a:lstStyle>
            <a:defPPr>
              <a:defRPr lang="zh-CN"/>
            </a:defPPr>
            <a:lvl1pPr marL="0" indent="0" algn="ctr" defTabSz="914400" rtl="0" eaLnBrk="1" fontAlgn="ctr" latinLnBrk="0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" panose="05000000000000000000" pitchFamily="2" charset="2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fontAlgn="ctr" latinLnBrk="0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" panose="05000000000000000000" pitchFamily="2" charset="2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fontAlgn="ctr" latinLnBrk="0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" panose="05000000000000000000" pitchFamily="2" charset="2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fontAlgn="ctr" latinLnBrk="0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" panose="05000000000000000000" pitchFamily="2" charset="2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fontAlgn="ctr" latinLnBrk="0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" panose="05000000000000000000" pitchFamily="2" charset="2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fontAlgn="ctr" latinLnBrk="0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" panose="05000000000000000000" pitchFamily="2" charset="2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fontAlgn="ctr" latinLnBrk="0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" panose="05000000000000000000" pitchFamily="2" charset="2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fontAlgn="ctr" latinLnBrk="0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" panose="05000000000000000000" pitchFamily="2" charset="2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fontAlgn="ctr" latinLnBrk="0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" panose="05000000000000000000" pitchFamily="2" charset="2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mtClean="0"/>
              <a:t>北京国际小学</a:t>
            </a:r>
            <a:r>
              <a:rPr lang="en-US" altLang="zh-CN" sz="2000" smtClean="0"/>
              <a:t>4</a:t>
            </a:r>
            <a:r>
              <a:rPr lang="zh-CN" altLang="en-US" sz="2000" smtClean="0"/>
              <a:t>年三班主题班会</a:t>
            </a:r>
            <a:endParaRPr lang="zh-CN" altLang="en-US" sz="2000"/>
          </a:p>
        </p:txBody>
      </p:sp>
      <p:pic>
        <p:nvPicPr>
          <p:cNvPr id="48" name="图片 47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505260" y="1129231"/>
            <a:ext cx="1123416" cy="1032089"/>
          </a:xfrm>
          <a:prstGeom prst="rect">
            <a:avLst/>
          </a:prstGeom>
        </p:spPr>
      </p:pic>
      <p:pic>
        <p:nvPicPr>
          <p:cNvPr id="69" name="图片 68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8745519">
            <a:off x="880629" y="2299023"/>
            <a:ext cx="1176043" cy="778495"/>
          </a:xfrm>
          <a:prstGeom prst="rect">
            <a:avLst/>
          </a:prstGeom>
        </p:spPr>
      </p:pic>
      <p:pic>
        <p:nvPicPr>
          <p:cNvPr id="70" name="图片 69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8745519">
            <a:off x="8998610" y="179409"/>
            <a:ext cx="1494710" cy="778495"/>
          </a:xfrm>
          <a:prstGeom prst="rect">
            <a:avLst/>
          </a:prstGeom>
        </p:spPr>
      </p:pic>
      <p:grpSp>
        <p:nvGrpSpPr>
          <p:cNvPr id="19" name="组合 18"/>
          <p:cNvGrpSpPr/>
          <p:nvPr/>
        </p:nvGrpSpPr>
        <p:grpSpPr>
          <a:xfrm>
            <a:off x="2935175" y="2522965"/>
            <a:ext cx="6585735" cy="650361"/>
            <a:chOff x="3485390" y="533455"/>
            <a:chExt cx="6585735" cy="650361"/>
          </a:xfrm>
        </p:grpSpPr>
        <p:grpSp>
          <p:nvGrpSpPr>
            <p:cNvPr id="21" name="组合 20"/>
            <p:cNvGrpSpPr/>
            <p:nvPr/>
          </p:nvGrpSpPr>
          <p:grpSpPr>
            <a:xfrm>
              <a:off x="3528391" y="610939"/>
              <a:ext cx="479026" cy="432669"/>
              <a:chOff x="3528391" y="487017"/>
              <a:chExt cx="616226" cy="556592"/>
            </a:xfrm>
          </p:grpSpPr>
          <p:sp>
            <p:nvSpPr>
              <p:cNvPr id="85" name="矩形 84"/>
              <p:cNvSpPr/>
              <p:nvPr/>
            </p:nvSpPr>
            <p:spPr>
              <a:xfrm>
                <a:off x="3528391" y="487017"/>
                <a:ext cx="616226" cy="556592"/>
              </a:xfrm>
              <a:prstGeom prst="rect">
                <a:avLst/>
              </a:prstGeom>
              <a:noFill/>
              <a:ln>
                <a:solidFill>
                  <a:srgbClr val="F49F0E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b="1">
                  <a:solidFill>
                    <a:srgbClr val="EE9B4B"/>
                  </a:solidFill>
                  <a:latin typeface="方正行楷简体" panose="02010601030101010101" pitchFamily="2" charset="-122"/>
                  <a:ea typeface="方正行楷简体" panose="02010601030101010101" pitchFamily="2" charset="-122"/>
                </a:endParaRPr>
              </a:p>
            </p:txBody>
          </p:sp>
          <p:cxnSp>
            <p:nvCxnSpPr>
              <p:cNvPr id="86" name="直接连接符 85"/>
              <p:cNvCxnSpPr>
                <a:stCxn id="85" idx="1"/>
                <a:endCxn id="85" idx="3"/>
              </p:cNvCxnSpPr>
              <p:nvPr/>
            </p:nvCxnSpPr>
            <p:spPr>
              <a:xfrm>
                <a:off x="3528391" y="765313"/>
                <a:ext cx="616226" cy="0"/>
              </a:xfrm>
              <a:prstGeom prst="line">
                <a:avLst/>
              </a:prstGeom>
              <a:ln>
                <a:solidFill>
                  <a:srgbClr val="F49F0E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7" name="直接连接符 86"/>
              <p:cNvCxnSpPr>
                <a:stCxn id="85" idx="0"/>
              </p:cNvCxnSpPr>
              <p:nvPr/>
            </p:nvCxnSpPr>
            <p:spPr>
              <a:xfrm flipH="1">
                <a:off x="3836504" y="487017"/>
                <a:ext cx="0" cy="556592"/>
              </a:xfrm>
              <a:prstGeom prst="line">
                <a:avLst/>
              </a:prstGeom>
              <a:ln>
                <a:solidFill>
                  <a:srgbClr val="F49F0E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2" name="矩形 21"/>
            <p:cNvSpPr/>
            <p:nvPr/>
          </p:nvSpPr>
          <p:spPr>
            <a:xfrm>
              <a:off x="3485390" y="537485"/>
              <a:ext cx="646331" cy="646331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 b="1">
                  <a:solidFill>
                    <a:srgbClr val="EE9B4B"/>
                  </a:solidFill>
                  <a:latin typeface="方正行楷简体" panose="02010601030101010101" pitchFamily="2" charset="-122"/>
                  <a:ea typeface="方正行楷简体" panose="02010601030101010101" pitchFamily="2" charset="-122"/>
                </a:rPr>
                <a:t>中</a:t>
              </a:r>
            </a:p>
          </p:txBody>
        </p:sp>
        <p:grpSp>
          <p:nvGrpSpPr>
            <p:cNvPr id="23" name="组合 22"/>
            <p:cNvGrpSpPr/>
            <p:nvPr/>
          </p:nvGrpSpPr>
          <p:grpSpPr>
            <a:xfrm>
              <a:off x="4119798" y="610939"/>
              <a:ext cx="479026" cy="432669"/>
              <a:chOff x="3528391" y="487017"/>
              <a:chExt cx="616226" cy="556592"/>
            </a:xfrm>
          </p:grpSpPr>
          <p:sp>
            <p:nvSpPr>
              <p:cNvPr id="82" name="矩形 81"/>
              <p:cNvSpPr/>
              <p:nvPr/>
            </p:nvSpPr>
            <p:spPr>
              <a:xfrm>
                <a:off x="3528391" y="487017"/>
                <a:ext cx="616226" cy="556592"/>
              </a:xfrm>
              <a:prstGeom prst="rect">
                <a:avLst/>
              </a:prstGeom>
              <a:noFill/>
              <a:ln>
                <a:solidFill>
                  <a:srgbClr val="F49F0E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b="1">
                  <a:solidFill>
                    <a:srgbClr val="EE9B4B"/>
                  </a:solidFill>
                  <a:latin typeface="方正行楷简体" panose="02010601030101010101" pitchFamily="2" charset="-122"/>
                  <a:ea typeface="方正行楷简体" panose="02010601030101010101" pitchFamily="2" charset="-122"/>
                </a:endParaRPr>
              </a:p>
            </p:txBody>
          </p:sp>
          <p:cxnSp>
            <p:nvCxnSpPr>
              <p:cNvPr id="83" name="直接连接符 82"/>
              <p:cNvCxnSpPr>
                <a:stCxn id="82" idx="1"/>
                <a:endCxn id="82" idx="3"/>
              </p:cNvCxnSpPr>
              <p:nvPr/>
            </p:nvCxnSpPr>
            <p:spPr>
              <a:xfrm>
                <a:off x="3528391" y="765313"/>
                <a:ext cx="616226" cy="0"/>
              </a:xfrm>
              <a:prstGeom prst="line">
                <a:avLst/>
              </a:prstGeom>
              <a:ln>
                <a:solidFill>
                  <a:srgbClr val="F49F0E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4" name="直接连接符 83"/>
              <p:cNvCxnSpPr>
                <a:stCxn id="82" idx="0"/>
              </p:cNvCxnSpPr>
              <p:nvPr/>
            </p:nvCxnSpPr>
            <p:spPr>
              <a:xfrm flipH="1">
                <a:off x="3836504" y="487017"/>
                <a:ext cx="0" cy="556592"/>
              </a:xfrm>
              <a:prstGeom prst="line">
                <a:avLst/>
              </a:prstGeom>
              <a:ln>
                <a:solidFill>
                  <a:srgbClr val="F49F0E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4" name="组合 23"/>
            <p:cNvGrpSpPr/>
            <p:nvPr/>
          </p:nvGrpSpPr>
          <p:grpSpPr>
            <a:xfrm>
              <a:off x="4712034" y="610939"/>
              <a:ext cx="479026" cy="432669"/>
              <a:chOff x="3528391" y="487017"/>
              <a:chExt cx="616226" cy="556592"/>
            </a:xfrm>
          </p:grpSpPr>
          <p:sp>
            <p:nvSpPr>
              <p:cNvPr id="79" name="矩形 78"/>
              <p:cNvSpPr/>
              <p:nvPr/>
            </p:nvSpPr>
            <p:spPr>
              <a:xfrm>
                <a:off x="3528391" y="487017"/>
                <a:ext cx="616226" cy="556592"/>
              </a:xfrm>
              <a:prstGeom prst="rect">
                <a:avLst/>
              </a:prstGeom>
              <a:noFill/>
              <a:ln>
                <a:solidFill>
                  <a:srgbClr val="F49F0E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b="1">
                  <a:solidFill>
                    <a:srgbClr val="EE9B4B"/>
                  </a:solidFill>
                  <a:latin typeface="方正行楷简体" panose="02010601030101010101" pitchFamily="2" charset="-122"/>
                  <a:ea typeface="方正行楷简体" panose="02010601030101010101" pitchFamily="2" charset="-122"/>
                </a:endParaRPr>
              </a:p>
            </p:txBody>
          </p:sp>
          <p:cxnSp>
            <p:nvCxnSpPr>
              <p:cNvPr id="80" name="直接连接符 79"/>
              <p:cNvCxnSpPr>
                <a:stCxn id="79" idx="1"/>
                <a:endCxn id="79" idx="3"/>
              </p:cNvCxnSpPr>
              <p:nvPr/>
            </p:nvCxnSpPr>
            <p:spPr>
              <a:xfrm>
                <a:off x="3528391" y="765313"/>
                <a:ext cx="616226" cy="0"/>
              </a:xfrm>
              <a:prstGeom prst="line">
                <a:avLst/>
              </a:prstGeom>
              <a:ln>
                <a:solidFill>
                  <a:srgbClr val="F49F0E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1" name="直接连接符 80"/>
              <p:cNvCxnSpPr>
                <a:stCxn id="79" idx="0"/>
              </p:cNvCxnSpPr>
              <p:nvPr/>
            </p:nvCxnSpPr>
            <p:spPr>
              <a:xfrm flipH="1">
                <a:off x="3836504" y="487017"/>
                <a:ext cx="0" cy="556592"/>
              </a:xfrm>
              <a:prstGeom prst="line">
                <a:avLst/>
              </a:prstGeom>
              <a:ln>
                <a:solidFill>
                  <a:srgbClr val="F49F0E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5" name="组合 24"/>
            <p:cNvGrpSpPr/>
            <p:nvPr/>
          </p:nvGrpSpPr>
          <p:grpSpPr>
            <a:xfrm>
              <a:off x="5306897" y="610939"/>
              <a:ext cx="479026" cy="432669"/>
              <a:chOff x="3528391" y="487017"/>
              <a:chExt cx="616226" cy="556592"/>
            </a:xfrm>
          </p:grpSpPr>
          <p:sp>
            <p:nvSpPr>
              <p:cNvPr id="76" name="矩形 75"/>
              <p:cNvSpPr/>
              <p:nvPr/>
            </p:nvSpPr>
            <p:spPr>
              <a:xfrm>
                <a:off x="3528391" y="487017"/>
                <a:ext cx="616226" cy="556592"/>
              </a:xfrm>
              <a:prstGeom prst="rect">
                <a:avLst/>
              </a:prstGeom>
              <a:noFill/>
              <a:ln>
                <a:solidFill>
                  <a:srgbClr val="F49F0E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b="1">
                  <a:solidFill>
                    <a:srgbClr val="EE9B4B"/>
                  </a:solidFill>
                  <a:latin typeface="方正行楷简体" panose="02010601030101010101" pitchFamily="2" charset="-122"/>
                  <a:ea typeface="方正行楷简体" panose="02010601030101010101" pitchFamily="2" charset="-122"/>
                </a:endParaRPr>
              </a:p>
            </p:txBody>
          </p:sp>
          <p:cxnSp>
            <p:nvCxnSpPr>
              <p:cNvPr id="77" name="直接连接符 76"/>
              <p:cNvCxnSpPr>
                <a:stCxn id="76" idx="1"/>
                <a:endCxn id="76" idx="3"/>
              </p:cNvCxnSpPr>
              <p:nvPr/>
            </p:nvCxnSpPr>
            <p:spPr>
              <a:xfrm>
                <a:off x="3528391" y="765313"/>
                <a:ext cx="616226" cy="0"/>
              </a:xfrm>
              <a:prstGeom prst="line">
                <a:avLst/>
              </a:prstGeom>
              <a:ln>
                <a:solidFill>
                  <a:srgbClr val="F49F0E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8" name="直接连接符 77"/>
              <p:cNvCxnSpPr>
                <a:stCxn id="76" idx="0"/>
              </p:cNvCxnSpPr>
              <p:nvPr/>
            </p:nvCxnSpPr>
            <p:spPr>
              <a:xfrm flipH="1">
                <a:off x="3836504" y="487017"/>
                <a:ext cx="0" cy="556592"/>
              </a:xfrm>
              <a:prstGeom prst="line">
                <a:avLst/>
              </a:prstGeom>
              <a:ln>
                <a:solidFill>
                  <a:srgbClr val="F49F0E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8" name="组合 27"/>
            <p:cNvGrpSpPr/>
            <p:nvPr/>
          </p:nvGrpSpPr>
          <p:grpSpPr>
            <a:xfrm>
              <a:off x="5905260" y="610939"/>
              <a:ext cx="479026" cy="432669"/>
              <a:chOff x="3528391" y="487017"/>
              <a:chExt cx="616226" cy="556592"/>
            </a:xfrm>
          </p:grpSpPr>
          <p:sp>
            <p:nvSpPr>
              <p:cNvPr id="73" name="矩形 72"/>
              <p:cNvSpPr/>
              <p:nvPr/>
            </p:nvSpPr>
            <p:spPr>
              <a:xfrm>
                <a:off x="3528391" y="487017"/>
                <a:ext cx="616226" cy="556592"/>
              </a:xfrm>
              <a:prstGeom prst="rect">
                <a:avLst/>
              </a:prstGeom>
              <a:noFill/>
              <a:ln>
                <a:solidFill>
                  <a:srgbClr val="F49F0E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b="1">
                  <a:solidFill>
                    <a:srgbClr val="EE9B4B"/>
                  </a:solidFill>
                  <a:latin typeface="方正行楷简体" panose="02010601030101010101" pitchFamily="2" charset="-122"/>
                  <a:ea typeface="方正行楷简体" panose="02010601030101010101" pitchFamily="2" charset="-122"/>
                </a:endParaRPr>
              </a:p>
            </p:txBody>
          </p:sp>
          <p:cxnSp>
            <p:nvCxnSpPr>
              <p:cNvPr id="74" name="直接连接符 73"/>
              <p:cNvCxnSpPr>
                <a:stCxn id="73" idx="1"/>
                <a:endCxn id="73" idx="3"/>
              </p:cNvCxnSpPr>
              <p:nvPr/>
            </p:nvCxnSpPr>
            <p:spPr>
              <a:xfrm>
                <a:off x="3528391" y="765313"/>
                <a:ext cx="616226" cy="0"/>
              </a:xfrm>
              <a:prstGeom prst="line">
                <a:avLst/>
              </a:prstGeom>
              <a:ln>
                <a:solidFill>
                  <a:srgbClr val="F49F0E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5" name="直接连接符 74"/>
              <p:cNvCxnSpPr>
                <a:stCxn id="73" idx="0"/>
              </p:cNvCxnSpPr>
              <p:nvPr/>
            </p:nvCxnSpPr>
            <p:spPr>
              <a:xfrm flipH="1">
                <a:off x="3836504" y="487017"/>
                <a:ext cx="0" cy="556592"/>
              </a:xfrm>
              <a:prstGeom prst="line">
                <a:avLst/>
              </a:prstGeom>
              <a:ln>
                <a:solidFill>
                  <a:srgbClr val="F49F0E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9" name="组合 28"/>
            <p:cNvGrpSpPr/>
            <p:nvPr/>
          </p:nvGrpSpPr>
          <p:grpSpPr>
            <a:xfrm>
              <a:off x="6513147" y="610939"/>
              <a:ext cx="479026" cy="432669"/>
              <a:chOff x="3528391" y="487017"/>
              <a:chExt cx="616226" cy="556592"/>
            </a:xfrm>
          </p:grpSpPr>
          <p:sp>
            <p:nvSpPr>
              <p:cNvPr id="68" name="矩形 67"/>
              <p:cNvSpPr/>
              <p:nvPr/>
            </p:nvSpPr>
            <p:spPr>
              <a:xfrm>
                <a:off x="3528391" y="487017"/>
                <a:ext cx="616226" cy="556592"/>
              </a:xfrm>
              <a:prstGeom prst="rect">
                <a:avLst/>
              </a:prstGeom>
              <a:noFill/>
              <a:ln>
                <a:solidFill>
                  <a:srgbClr val="F49F0E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b="1">
                  <a:solidFill>
                    <a:srgbClr val="EE9B4B"/>
                  </a:solidFill>
                  <a:latin typeface="方正行楷简体" panose="02010601030101010101" pitchFamily="2" charset="-122"/>
                  <a:ea typeface="方正行楷简体" panose="02010601030101010101" pitchFamily="2" charset="-122"/>
                </a:endParaRPr>
              </a:p>
            </p:txBody>
          </p:sp>
          <p:cxnSp>
            <p:nvCxnSpPr>
              <p:cNvPr id="71" name="直接连接符 70"/>
              <p:cNvCxnSpPr>
                <a:stCxn id="68" idx="1"/>
                <a:endCxn id="68" idx="3"/>
              </p:cNvCxnSpPr>
              <p:nvPr/>
            </p:nvCxnSpPr>
            <p:spPr>
              <a:xfrm>
                <a:off x="3528391" y="765313"/>
                <a:ext cx="616226" cy="0"/>
              </a:xfrm>
              <a:prstGeom prst="line">
                <a:avLst/>
              </a:prstGeom>
              <a:ln>
                <a:solidFill>
                  <a:srgbClr val="F49F0E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2" name="直接连接符 71"/>
              <p:cNvCxnSpPr>
                <a:stCxn id="68" idx="0"/>
              </p:cNvCxnSpPr>
              <p:nvPr/>
            </p:nvCxnSpPr>
            <p:spPr>
              <a:xfrm flipH="1">
                <a:off x="3836504" y="487017"/>
                <a:ext cx="0" cy="556592"/>
              </a:xfrm>
              <a:prstGeom prst="line">
                <a:avLst/>
              </a:prstGeom>
              <a:ln>
                <a:solidFill>
                  <a:srgbClr val="F49F0E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0" name="组合 29"/>
            <p:cNvGrpSpPr/>
            <p:nvPr/>
          </p:nvGrpSpPr>
          <p:grpSpPr>
            <a:xfrm>
              <a:off x="7102179" y="610939"/>
              <a:ext cx="479026" cy="432669"/>
              <a:chOff x="3528391" y="487017"/>
              <a:chExt cx="616226" cy="556592"/>
            </a:xfrm>
          </p:grpSpPr>
          <p:sp>
            <p:nvSpPr>
              <p:cNvPr id="64" name="矩形 63"/>
              <p:cNvSpPr/>
              <p:nvPr/>
            </p:nvSpPr>
            <p:spPr>
              <a:xfrm>
                <a:off x="3528391" y="487017"/>
                <a:ext cx="616226" cy="556592"/>
              </a:xfrm>
              <a:prstGeom prst="rect">
                <a:avLst/>
              </a:prstGeom>
              <a:noFill/>
              <a:ln>
                <a:solidFill>
                  <a:srgbClr val="F49F0E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b="1">
                  <a:solidFill>
                    <a:srgbClr val="EE9B4B"/>
                  </a:solidFill>
                  <a:latin typeface="方正行楷简体" panose="02010601030101010101" pitchFamily="2" charset="-122"/>
                  <a:ea typeface="方正行楷简体" panose="02010601030101010101" pitchFamily="2" charset="-122"/>
                </a:endParaRPr>
              </a:p>
            </p:txBody>
          </p:sp>
          <p:cxnSp>
            <p:nvCxnSpPr>
              <p:cNvPr id="66" name="直接连接符 65"/>
              <p:cNvCxnSpPr>
                <a:stCxn id="64" idx="1"/>
                <a:endCxn id="64" idx="3"/>
              </p:cNvCxnSpPr>
              <p:nvPr/>
            </p:nvCxnSpPr>
            <p:spPr>
              <a:xfrm>
                <a:off x="3528391" y="765313"/>
                <a:ext cx="616226" cy="0"/>
              </a:xfrm>
              <a:prstGeom prst="line">
                <a:avLst/>
              </a:prstGeom>
              <a:ln>
                <a:solidFill>
                  <a:srgbClr val="F49F0E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7" name="直接连接符 66"/>
              <p:cNvCxnSpPr>
                <a:stCxn id="64" idx="0"/>
              </p:cNvCxnSpPr>
              <p:nvPr/>
            </p:nvCxnSpPr>
            <p:spPr>
              <a:xfrm flipH="1">
                <a:off x="3836504" y="487017"/>
                <a:ext cx="0" cy="556592"/>
              </a:xfrm>
              <a:prstGeom prst="line">
                <a:avLst/>
              </a:prstGeom>
              <a:ln>
                <a:solidFill>
                  <a:srgbClr val="F49F0E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1" name="组合 30"/>
            <p:cNvGrpSpPr/>
            <p:nvPr/>
          </p:nvGrpSpPr>
          <p:grpSpPr>
            <a:xfrm>
              <a:off x="7711135" y="610939"/>
              <a:ext cx="479026" cy="432669"/>
              <a:chOff x="3528391" y="487017"/>
              <a:chExt cx="616226" cy="556592"/>
            </a:xfrm>
          </p:grpSpPr>
          <p:sp>
            <p:nvSpPr>
              <p:cNvPr id="60" name="矩形 59"/>
              <p:cNvSpPr/>
              <p:nvPr/>
            </p:nvSpPr>
            <p:spPr>
              <a:xfrm>
                <a:off x="3528391" y="487017"/>
                <a:ext cx="616226" cy="556592"/>
              </a:xfrm>
              <a:prstGeom prst="rect">
                <a:avLst/>
              </a:prstGeom>
              <a:noFill/>
              <a:ln>
                <a:solidFill>
                  <a:srgbClr val="F49F0E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b="1">
                  <a:solidFill>
                    <a:srgbClr val="EE9B4B"/>
                  </a:solidFill>
                  <a:latin typeface="方正行楷简体" panose="02010601030101010101" pitchFamily="2" charset="-122"/>
                  <a:ea typeface="方正行楷简体" panose="02010601030101010101" pitchFamily="2" charset="-122"/>
                </a:endParaRPr>
              </a:p>
            </p:txBody>
          </p:sp>
          <p:cxnSp>
            <p:nvCxnSpPr>
              <p:cNvPr id="62" name="直接连接符 61"/>
              <p:cNvCxnSpPr>
                <a:stCxn id="60" idx="1"/>
                <a:endCxn id="60" idx="3"/>
              </p:cNvCxnSpPr>
              <p:nvPr/>
            </p:nvCxnSpPr>
            <p:spPr>
              <a:xfrm>
                <a:off x="3528391" y="765313"/>
                <a:ext cx="616226" cy="0"/>
              </a:xfrm>
              <a:prstGeom prst="line">
                <a:avLst/>
              </a:prstGeom>
              <a:ln>
                <a:solidFill>
                  <a:srgbClr val="F49F0E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3" name="直接连接符 62"/>
              <p:cNvCxnSpPr>
                <a:stCxn id="60" idx="0"/>
              </p:cNvCxnSpPr>
              <p:nvPr/>
            </p:nvCxnSpPr>
            <p:spPr>
              <a:xfrm flipH="1">
                <a:off x="3836504" y="487017"/>
                <a:ext cx="0" cy="556592"/>
              </a:xfrm>
              <a:prstGeom prst="line">
                <a:avLst/>
              </a:prstGeom>
              <a:ln>
                <a:solidFill>
                  <a:srgbClr val="F49F0E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4" name="组合 33"/>
            <p:cNvGrpSpPr/>
            <p:nvPr/>
          </p:nvGrpSpPr>
          <p:grpSpPr>
            <a:xfrm>
              <a:off x="8319626" y="610939"/>
              <a:ext cx="479026" cy="432669"/>
              <a:chOff x="3528391" y="487017"/>
              <a:chExt cx="616226" cy="556592"/>
            </a:xfrm>
          </p:grpSpPr>
          <p:sp>
            <p:nvSpPr>
              <p:cNvPr id="54" name="矩形 53"/>
              <p:cNvSpPr/>
              <p:nvPr/>
            </p:nvSpPr>
            <p:spPr>
              <a:xfrm>
                <a:off x="3528391" y="487017"/>
                <a:ext cx="616226" cy="556592"/>
              </a:xfrm>
              <a:prstGeom prst="rect">
                <a:avLst/>
              </a:prstGeom>
              <a:noFill/>
              <a:ln>
                <a:solidFill>
                  <a:srgbClr val="F49F0E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b="1">
                  <a:solidFill>
                    <a:srgbClr val="EE9B4B"/>
                  </a:solidFill>
                  <a:latin typeface="方正行楷简体" panose="02010601030101010101" pitchFamily="2" charset="-122"/>
                  <a:ea typeface="方正行楷简体" panose="02010601030101010101" pitchFamily="2" charset="-122"/>
                </a:endParaRPr>
              </a:p>
            </p:txBody>
          </p:sp>
          <p:cxnSp>
            <p:nvCxnSpPr>
              <p:cNvPr id="55" name="直接连接符 54"/>
              <p:cNvCxnSpPr>
                <a:stCxn id="54" idx="1"/>
                <a:endCxn id="54" idx="3"/>
              </p:cNvCxnSpPr>
              <p:nvPr/>
            </p:nvCxnSpPr>
            <p:spPr>
              <a:xfrm>
                <a:off x="3528391" y="765313"/>
                <a:ext cx="616226" cy="0"/>
              </a:xfrm>
              <a:prstGeom prst="line">
                <a:avLst/>
              </a:prstGeom>
              <a:ln>
                <a:solidFill>
                  <a:srgbClr val="F49F0E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8" name="直接连接符 57"/>
              <p:cNvCxnSpPr>
                <a:stCxn id="54" idx="0"/>
              </p:cNvCxnSpPr>
              <p:nvPr/>
            </p:nvCxnSpPr>
            <p:spPr>
              <a:xfrm flipH="1">
                <a:off x="3836504" y="487017"/>
                <a:ext cx="0" cy="556592"/>
              </a:xfrm>
              <a:prstGeom prst="line">
                <a:avLst/>
              </a:prstGeom>
              <a:ln>
                <a:solidFill>
                  <a:srgbClr val="F49F0E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5" name="矩形 34"/>
            <p:cNvSpPr/>
            <p:nvPr/>
          </p:nvSpPr>
          <p:spPr>
            <a:xfrm>
              <a:off x="4033874" y="537485"/>
              <a:ext cx="646331" cy="646331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 b="1">
                  <a:solidFill>
                    <a:srgbClr val="EE9B4B"/>
                  </a:solidFill>
                  <a:latin typeface="方正行楷简体" panose="02010601030101010101" pitchFamily="2" charset="-122"/>
                  <a:ea typeface="方正行楷简体" panose="02010601030101010101" pitchFamily="2" charset="-122"/>
                </a:rPr>
                <a:t>国</a:t>
              </a:r>
              <a:endParaRPr lang="en-US" altLang="zh-CN" sz="3600" b="1" smtClean="0">
                <a:solidFill>
                  <a:srgbClr val="EE9B4B"/>
                </a:solidFill>
                <a:latin typeface="方正行楷简体" panose="02010601030101010101" pitchFamily="2" charset="-122"/>
                <a:ea typeface="方正行楷简体" panose="02010601030101010101" pitchFamily="2" charset="-122"/>
              </a:endParaRPr>
            </a:p>
          </p:txBody>
        </p:sp>
        <p:sp>
          <p:nvSpPr>
            <p:cNvPr id="36" name="矩形 35"/>
            <p:cNvSpPr/>
            <p:nvPr/>
          </p:nvSpPr>
          <p:spPr>
            <a:xfrm>
              <a:off x="4640001" y="537485"/>
              <a:ext cx="646331" cy="646331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 b="1">
                  <a:solidFill>
                    <a:srgbClr val="EE9B4B"/>
                  </a:solidFill>
                  <a:latin typeface="方正行楷简体" panose="02010601030101010101" pitchFamily="2" charset="-122"/>
                  <a:ea typeface="方正行楷简体" panose="02010601030101010101" pitchFamily="2" charset="-122"/>
                </a:rPr>
                <a:t>少</a:t>
              </a:r>
            </a:p>
          </p:txBody>
        </p:sp>
        <p:sp>
          <p:nvSpPr>
            <p:cNvPr id="37" name="矩形 36"/>
            <p:cNvSpPr/>
            <p:nvPr/>
          </p:nvSpPr>
          <p:spPr>
            <a:xfrm>
              <a:off x="5235606" y="537485"/>
              <a:ext cx="646331" cy="646331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 b="1" smtClean="0">
                  <a:solidFill>
                    <a:srgbClr val="EE9B4B"/>
                  </a:solidFill>
                  <a:latin typeface="方正行楷简体" panose="02010601030101010101" pitchFamily="2" charset="-122"/>
                  <a:ea typeface="方正行楷简体" panose="02010601030101010101" pitchFamily="2" charset="-122"/>
                </a:rPr>
                <a:t>先</a:t>
              </a:r>
              <a:endParaRPr lang="zh-CN" altLang="en-US" sz="3600" b="1">
                <a:solidFill>
                  <a:srgbClr val="EE9B4B"/>
                </a:solidFill>
                <a:latin typeface="方正行楷简体" panose="02010601030101010101" pitchFamily="2" charset="-122"/>
                <a:ea typeface="方正行楷简体" panose="02010601030101010101" pitchFamily="2" charset="-122"/>
              </a:endParaRPr>
            </a:p>
          </p:txBody>
        </p:sp>
        <p:sp>
          <p:nvSpPr>
            <p:cNvPr id="38" name="矩形 37"/>
            <p:cNvSpPr/>
            <p:nvPr/>
          </p:nvSpPr>
          <p:spPr>
            <a:xfrm>
              <a:off x="5841733" y="537485"/>
              <a:ext cx="646331" cy="646331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 b="1" smtClean="0">
                  <a:solidFill>
                    <a:srgbClr val="EE9B4B"/>
                  </a:solidFill>
                  <a:latin typeface="方正行楷简体" panose="02010601030101010101" pitchFamily="2" charset="-122"/>
                  <a:ea typeface="方正行楷简体" panose="02010601030101010101" pitchFamily="2" charset="-122"/>
                </a:rPr>
                <a:t>队</a:t>
              </a:r>
              <a:endParaRPr lang="zh-CN" altLang="en-US" sz="3600" b="1">
                <a:solidFill>
                  <a:srgbClr val="EE9B4B"/>
                </a:solidFill>
                <a:latin typeface="方正行楷简体" panose="02010601030101010101" pitchFamily="2" charset="-122"/>
                <a:ea typeface="方正行楷简体" panose="02010601030101010101" pitchFamily="2" charset="-122"/>
              </a:endParaRPr>
            </a:p>
          </p:txBody>
        </p:sp>
        <p:sp>
          <p:nvSpPr>
            <p:cNvPr id="39" name="矩形 38"/>
            <p:cNvSpPr/>
            <p:nvPr/>
          </p:nvSpPr>
          <p:spPr>
            <a:xfrm>
              <a:off x="6451396" y="537485"/>
              <a:ext cx="460382" cy="646331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3600" b="1" smtClean="0">
                  <a:solidFill>
                    <a:srgbClr val="EE9B4B"/>
                  </a:solidFill>
                  <a:latin typeface="方正行楷简体" panose="02010601030101010101" pitchFamily="2" charset="-122"/>
                  <a:ea typeface="方正行楷简体" panose="02010601030101010101" pitchFamily="2" charset="-122"/>
                </a:rPr>
                <a:t>6</a:t>
              </a:r>
              <a:endParaRPr lang="zh-CN" altLang="en-US" sz="3600" b="1">
                <a:solidFill>
                  <a:srgbClr val="EE9B4B"/>
                </a:solidFill>
                <a:latin typeface="方正行楷简体" panose="02010601030101010101" pitchFamily="2" charset="-122"/>
                <a:ea typeface="方正行楷简体" panose="02010601030101010101" pitchFamily="2" charset="-122"/>
              </a:endParaRPr>
            </a:p>
          </p:txBody>
        </p:sp>
        <p:sp>
          <p:nvSpPr>
            <p:cNvPr id="40" name="矩形 39"/>
            <p:cNvSpPr/>
            <p:nvPr/>
          </p:nvSpPr>
          <p:spPr>
            <a:xfrm>
              <a:off x="7086525" y="537485"/>
              <a:ext cx="460382" cy="646331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3600" b="1" smtClean="0">
                  <a:solidFill>
                    <a:srgbClr val="EE9B4B"/>
                  </a:solidFill>
                  <a:latin typeface="方正行楷简体" panose="02010601030101010101" pitchFamily="2" charset="-122"/>
                  <a:ea typeface="方正行楷简体" panose="02010601030101010101" pitchFamily="2" charset="-122"/>
                </a:rPr>
                <a:t>9</a:t>
              </a:r>
              <a:endParaRPr lang="zh-CN" altLang="en-US" sz="3600" b="1">
                <a:solidFill>
                  <a:srgbClr val="EE9B4B"/>
                </a:solidFill>
                <a:latin typeface="方正行楷简体" panose="02010601030101010101" pitchFamily="2" charset="-122"/>
                <a:ea typeface="方正行楷简体" panose="02010601030101010101" pitchFamily="2" charset="-122"/>
              </a:endParaRPr>
            </a:p>
          </p:txBody>
        </p:sp>
        <p:grpSp>
          <p:nvGrpSpPr>
            <p:cNvPr id="41" name="组合 40"/>
            <p:cNvGrpSpPr/>
            <p:nvPr/>
          </p:nvGrpSpPr>
          <p:grpSpPr>
            <a:xfrm>
              <a:off x="8913575" y="610939"/>
              <a:ext cx="479026" cy="432669"/>
              <a:chOff x="3528391" y="487017"/>
              <a:chExt cx="616226" cy="556592"/>
            </a:xfrm>
          </p:grpSpPr>
          <p:sp>
            <p:nvSpPr>
              <p:cNvPr id="51" name="矩形 50"/>
              <p:cNvSpPr/>
              <p:nvPr/>
            </p:nvSpPr>
            <p:spPr>
              <a:xfrm>
                <a:off x="3528391" y="487017"/>
                <a:ext cx="616226" cy="556592"/>
              </a:xfrm>
              <a:prstGeom prst="rect">
                <a:avLst/>
              </a:prstGeom>
              <a:noFill/>
              <a:ln>
                <a:solidFill>
                  <a:srgbClr val="F49F0E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b="1">
                  <a:solidFill>
                    <a:srgbClr val="EE9B4B"/>
                  </a:solidFill>
                  <a:latin typeface="方正行楷简体" panose="02010601030101010101" pitchFamily="2" charset="-122"/>
                  <a:ea typeface="方正行楷简体" panose="02010601030101010101" pitchFamily="2" charset="-122"/>
                </a:endParaRPr>
              </a:p>
            </p:txBody>
          </p:sp>
          <p:cxnSp>
            <p:nvCxnSpPr>
              <p:cNvPr id="52" name="直接连接符 51"/>
              <p:cNvCxnSpPr>
                <a:stCxn id="51" idx="1"/>
                <a:endCxn id="51" idx="3"/>
              </p:cNvCxnSpPr>
              <p:nvPr/>
            </p:nvCxnSpPr>
            <p:spPr>
              <a:xfrm>
                <a:off x="3528391" y="765313"/>
                <a:ext cx="616226" cy="0"/>
              </a:xfrm>
              <a:prstGeom prst="line">
                <a:avLst/>
              </a:prstGeom>
              <a:ln>
                <a:solidFill>
                  <a:srgbClr val="F49F0E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3" name="直接连接符 52"/>
              <p:cNvCxnSpPr>
                <a:stCxn id="51" idx="0"/>
              </p:cNvCxnSpPr>
              <p:nvPr/>
            </p:nvCxnSpPr>
            <p:spPr>
              <a:xfrm flipH="1">
                <a:off x="3836504" y="487017"/>
                <a:ext cx="0" cy="556592"/>
              </a:xfrm>
              <a:prstGeom prst="line">
                <a:avLst/>
              </a:prstGeom>
              <a:ln>
                <a:solidFill>
                  <a:srgbClr val="F49F0E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2" name="组合 41"/>
            <p:cNvGrpSpPr/>
            <p:nvPr/>
          </p:nvGrpSpPr>
          <p:grpSpPr>
            <a:xfrm>
              <a:off x="9495894" y="610939"/>
              <a:ext cx="479026" cy="432669"/>
              <a:chOff x="3528391" y="487017"/>
              <a:chExt cx="616226" cy="556592"/>
            </a:xfrm>
          </p:grpSpPr>
          <p:sp>
            <p:nvSpPr>
              <p:cNvPr id="47" name="矩形 46"/>
              <p:cNvSpPr/>
              <p:nvPr/>
            </p:nvSpPr>
            <p:spPr>
              <a:xfrm>
                <a:off x="3528391" y="487017"/>
                <a:ext cx="616226" cy="556592"/>
              </a:xfrm>
              <a:prstGeom prst="rect">
                <a:avLst/>
              </a:prstGeom>
              <a:noFill/>
              <a:ln>
                <a:solidFill>
                  <a:srgbClr val="F49F0E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b="1">
                  <a:solidFill>
                    <a:srgbClr val="EE9B4B"/>
                  </a:solidFill>
                  <a:latin typeface="方正行楷简体" panose="02010601030101010101" pitchFamily="2" charset="-122"/>
                  <a:ea typeface="方正行楷简体" panose="02010601030101010101" pitchFamily="2" charset="-122"/>
                </a:endParaRPr>
              </a:p>
            </p:txBody>
          </p:sp>
          <p:cxnSp>
            <p:nvCxnSpPr>
              <p:cNvPr id="49" name="直接连接符 48"/>
              <p:cNvCxnSpPr>
                <a:stCxn id="47" idx="1"/>
                <a:endCxn id="47" idx="3"/>
              </p:cNvCxnSpPr>
              <p:nvPr/>
            </p:nvCxnSpPr>
            <p:spPr>
              <a:xfrm>
                <a:off x="3528391" y="765313"/>
                <a:ext cx="616226" cy="0"/>
              </a:xfrm>
              <a:prstGeom prst="line">
                <a:avLst/>
              </a:prstGeom>
              <a:ln>
                <a:solidFill>
                  <a:srgbClr val="F49F0E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" name="直接连接符 49"/>
              <p:cNvCxnSpPr>
                <a:stCxn id="47" idx="0"/>
              </p:cNvCxnSpPr>
              <p:nvPr/>
            </p:nvCxnSpPr>
            <p:spPr>
              <a:xfrm flipH="1">
                <a:off x="3836504" y="487017"/>
                <a:ext cx="0" cy="556592"/>
              </a:xfrm>
              <a:prstGeom prst="line">
                <a:avLst/>
              </a:prstGeom>
              <a:ln>
                <a:solidFill>
                  <a:srgbClr val="F49F0E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43" name="矩形 42"/>
            <p:cNvSpPr/>
            <p:nvPr/>
          </p:nvSpPr>
          <p:spPr>
            <a:xfrm>
              <a:off x="7655390" y="533455"/>
              <a:ext cx="646331" cy="646331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 b="1" smtClean="0">
                  <a:solidFill>
                    <a:srgbClr val="EE9B4B"/>
                  </a:solidFill>
                  <a:latin typeface="方正行楷简体" panose="02010601030101010101" pitchFamily="2" charset="-122"/>
                  <a:ea typeface="方正行楷简体" panose="02010601030101010101" pitchFamily="2" charset="-122"/>
                </a:rPr>
                <a:t>周</a:t>
              </a:r>
              <a:endParaRPr lang="zh-CN" altLang="en-US" sz="3600" b="1">
                <a:solidFill>
                  <a:srgbClr val="EE9B4B"/>
                </a:solidFill>
                <a:latin typeface="方正行楷简体" panose="02010601030101010101" pitchFamily="2" charset="-122"/>
                <a:ea typeface="方正行楷简体" panose="02010601030101010101" pitchFamily="2" charset="-122"/>
              </a:endParaRPr>
            </a:p>
          </p:txBody>
        </p:sp>
        <p:sp>
          <p:nvSpPr>
            <p:cNvPr id="44" name="矩形 43"/>
            <p:cNvSpPr/>
            <p:nvPr/>
          </p:nvSpPr>
          <p:spPr>
            <a:xfrm>
              <a:off x="8262370" y="533455"/>
              <a:ext cx="646331" cy="646331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 b="1" smtClean="0">
                  <a:solidFill>
                    <a:srgbClr val="EE9B4B"/>
                  </a:solidFill>
                  <a:latin typeface="方正行楷简体" panose="02010601030101010101" pitchFamily="2" charset="-122"/>
                  <a:ea typeface="方正行楷简体" panose="02010601030101010101" pitchFamily="2" charset="-122"/>
                </a:rPr>
                <a:t>年</a:t>
              </a:r>
              <a:endParaRPr lang="zh-CN" altLang="en-US" sz="3600" b="1">
                <a:solidFill>
                  <a:srgbClr val="EE9B4B"/>
                </a:solidFill>
                <a:latin typeface="方正行楷简体" panose="02010601030101010101" pitchFamily="2" charset="-122"/>
                <a:ea typeface="方正行楷简体" panose="02010601030101010101" pitchFamily="2" charset="-122"/>
              </a:endParaRPr>
            </a:p>
          </p:txBody>
        </p:sp>
        <p:sp>
          <p:nvSpPr>
            <p:cNvPr id="45" name="矩形 44"/>
            <p:cNvSpPr/>
            <p:nvPr/>
          </p:nvSpPr>
          <p:spPr>
            <a:xfrm>
              <a:off x="8849294" y="533455"/>
              <a:ext cx="646331" cy="646331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 b="1" smtClean="0">
                  <a:solidFill>
                    <a:srgbClr val="EE9B4B"/>
                  </a:solidFill>
                  <a:latin typeface="方正行楷简体" panose="02010601030101010101" pitchFamily="2" charset="-122"/>
                  <a:ea typeface="方正行楷简体" panose="02010601030101010101" pitchFamily="2" charset="-122"/>
                </a:rPr>
                <a:t>诞</a:t>
              </a:r>
              <a:endParaRPr lang="zh-CN" altLang="en-US" sz="3600" b="1">
                <a:solidFill>
                  <a:srgbClr val="EE9B4B"/>
                </a:solidFill>
                <a:latin typeface="方正行楷简体" panose="02010601030101010101" pitchFamily="2" charset="-122"/>
                <a:ea typeface="方正行楷简体" panose="02010601030101010101" pitchFamily="2" charset="-122"/>
              </a:endParaRPr>
            </a:p>
          </p:txBody>
        </p:sp>
        <p:sp>
          <p:nvSpPr>
            <p:cNvPr id="46" name="矩形 45"/>
            <p:cNvSpPr/>
            <p:nvPr/>
          </p:nvSpPr>
          <p:spPr>
            <a:xfrm>
              <a:off x="9424794" y="533455"/>
              <a:ext cx="646331" cy="646331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 b="1" smtClean="0">
                  <a:solidFill>
                    <a:srgbClr val="EE9B4B"/>
                  </a:solidFill>
                  <a:latin typeface="方正行楷简体" panose="02010601030101010101" pitchFamily="2" charset="-122"/>
                  <a:ea typeface="方正行楷简体" panose="02010601030101010101" pitchFamily="2" charset="-122"/>
                </a:rPr>
                <a:t>辰</a:t>
              </a:r>
              <a:endParaRPr lang="zh-CN" altLang="en-US" sz="3600" b="1">
                <a:solidFill>
                  <a:srgbClr val="EE9B4B"/>
                </a:solidFill>
                <a:latin typeface="方正行楷简体" panose="02010601030101010101" pitchFamily="2" charset="-122"/>
                <a:ea typeface="方正行楷简体" panose="02010601030101010101" pitchFamily="2" charset="-122"/>
              </a:endParaRPr>
            </a:p>
          </p:txBody>
        </p:sp>
      </p:grpSp>
    </p:spTree>
  </p:cSld>
  <p:clrMapOvr>
    <a:masterClrMapping/>
  </p:clrMapOvr>
  <p:transition spd="slow" advTm="5000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dur="3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8" dur="3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3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3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8" dur="3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/>
      <p:bldP spid="6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https://d.book118.com/776043242210010040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PA" val="v5.2.9"/>
</p:tagLst>
</file>

<file path=ppt/tags/tag2.xml><?xml version="1.0" encoding="utf-8"?>
<p:tagLst xmlns:p="http://schemas.openxmlformats.org/presentationml/2006/main">
  <p:tag name="PA" val="v5.2.9"/>
</p:tagLst>
</file>

<file path=ppt/tags/tag3.xml><?xml version="1.0" encoding="utf-8"?>
<p:tagLst xmlns:p="http://schemas.openxmlformats.org/presentationml/2006/main">
  <p:tag name="PA" val="v5.2.9"/>
</p:tagLst>
</file>

<file path=ppt/tags/tag4.xml><?xml version="1.0" encoding="utf-8"?>
<p:tagLst xmlns:p="http://schemas.openxmlformats.org/presentationml/2006/main">
  <p:tag name="PA" val="v5.2.9"/>
</p:tagLst>
</file>

<file path=ppt/tags/tag5.xml><?xml version="1.0" encoding="utf-8"?>
<p:tagLst xmlns:p="http://schemas.openxmlformats.org/presentationml/2006/main">
  <p:tag name="PA" val="v5.2.9"/>
</p:tagLst>
</file>

<file path=ppt/tags/tag6.xml><?xml version="1.0" encoding="utf-8"?>
<p:tagLst xmlns:p="http://schemas.openxmlformats.org/presentationml/2006/main">
  <p:tag name="PA" val="v5.2.9"/>
</p:tagLst>
</file>

<file path=ppt/tags/tag7.xml><?xml version="1.0" encoding="utf-8"?>
<p:tagLst xmlns:p="http://schemas.openxmlformats.org/presentationml/2006/main">
  <p:tag name="PA" val="v5.2.9"/>
</p:tagLst>
</file>

<file path=ppt/tags/tag8.xml><?xml version="1.0" encoding="utf-8"?>
<p:tagLst xmlns:p="http://schemas.openxmlformats.org/presentationml/2006/main">
  <p:tag name="PA" val="v5.2.9"/>
</p:tagLst>
</file>

<file path=ppt/tags/tag9.xml><?xml version="1.0" encoding="utf-8"?>
<p:tagLst xmlns:p="http://schemas.openxmlformats.org/presentationml/2006/main">
  <p:tag name="PA" val="v5.2.9"/>
</p:tagLst>
</file>

<file path=ppt/tags/tag10.xml><?xml version="1.0" encoding="utf-8"?>
<p:tagLst xmlns:p="http://schemas.openxmlformats.org/presentationml/2006/main">
  <p:tag name="PA" val="v5.2.9"/>
</p:tagLst>
</file>

<file path=ppt/tags/tag11.xml><?xml version="1.0" encoding="utf-8"?>
<p:tagLst xmlns:p="http://schemas.openxmlformats.org/presentationml/2006/main">
  <p:tag name="PA" val="v5.2.9"/>
</p:tagLst>
</file>

<file path=ppt/tags/tag12.xml><?xml version="1.0" encoding="utf-8"?>
<p:tagLst xmlns:p="http://schemas.openxmlformats.org/presentationml/2006/main">
  <p:tag name="PA" val="v5.2.9"/>
</p:tagLst>
</file>

<file path=ppt/tags/tag13.xml><?xml version="1.0" encoding="utf-8"?>
<p:tagLst xmlns:p="http://schemas.openxmlformats.org/presentationml/2006/main">
  <p:tag name="PA" val="v5.2.9"/>
</p:tagLst>
</file>

<file path=ppt/tags/tag14.xml><?xml version="1.0" encoding="utf-8"?>
<p:tagLst xmlns:p="http://schemas.openxmlformats.org/presentationml/2006/main">
  <p:tag name="PA" val="v5.2.9"/>
</p:tagLst>
</file>

<file path=ppt/tags/tag15.xml><?xml version="1.0" encoding="utf-8"?>
<p:tagLst xmlns:p="http://schemas.openxmlformats.org/presentationml/2006/main">
  <p:tag name="PA" val="v5.2.9"/>
</p:tagLst>
</file>

<file path=ppt/tags/tag16.xml><?xml version="1.0" encoding="utf-8"?>
<p:tagLst xmlns:p="http://schemas.openxmlformats.org/presentationml/2006/main">
  <p:tag name="PA" val="v5.2.9"/>
</p:tagLst>
</file>

<file path=ppt/tags/tag17.xml><?xml version="1.0" encoding="utf-8"?>
<p:tagLst xmlns:p="http://schemas.openxmlformats.org/presentationml/2006/main">
  <p:tag name="PA" val="v5.2.9"/>
</p:tagLst>
</file>

<file path=ppt/tags/tag18.xml><?xml version="1.0" encoding="utf-8"?>
<p:tagLst xmlns:p="http://schemas.openxmlformats.org/presentationml/2006/main">
  <p:tag name="PA" val="v5.2.9"/>
</p:tagLst>
</file>

<file path=ppt/tags/tag19.xml><?xml version="1.0" encoding="utf-8"?>
<p:tagLst xmlns:p="http://schemas.openxmlformats.org/presentationml/2006/main">
  <p:tag name="PA" val="v5.2.9"/>
</p:tagLst>
</file>

<file path=ppt/tags/tag20.xml><?xml version="1.0" encoding="utf-8"?>
<p:tagLst xmlns:p="http://schemas.openxmlformats.org/presentationml/2006/main">
  <p:tag name="PA" val="v5.2.9"/>
</p:tagLst>
</file>

<file path=ppt/tags/tag21.xml><?xml version="1.0" encoding="utf-8"?>
<p:tagLst xmlns:p="http://schemas.openxmlformats.org/presentationml/2006/main">
  <p:tag name="PA" val="v5.2.9"/>
</p:tagLst>
</file>

<file path=ppt/tags/tag22.xml><?xml version="1.0" encoding="utf-8"?>
<p:tagLst xmlns:p="http://schemas.openxmlformats.org/presentationml/2006/main">
  <p:tag name="PA" val="v5.2.9"/>
</p:tagLst>
</file>

<file path=ppt/tags/tag23.xml><?xml version="1.0" encoding="utf-8"?>
<p:tagLst xmlns:p="http://schemas.openxmlformats.org/presentationml/2006/main">
  <p:tag name="PA" val="v5.2.9"/>
</p:tagLst>
</file>

<file path=ppt/tags/tag24.xml><?xml version="1.0" encoding="utf-8"?>
<p:tagLst xmlns:p="http://schemas.openxmlformats.org/presentationml/2006/main">
  <p:tag name="PA" val="v5.2.9"/>
</p:tagLst>
</file>

<file path=ppt/tags/tag2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0">
  <a:themeElements>
    <a:clrScheme name="Office">
      <a:dk1>
        <a:srgbClr val="000000"/>
      </a:dk1>
      <a:lt1>
        <a:srgbClr val="FFFFFF"/>
      </a:lt1>
      <a:dk2>
        <a:srgbClr val="778495"/>
      </a:dk2>
      <a:lt2>
        <a:srgbClr val="F0F0F0"/>
      </a:lt2>
      <a:accent1>
        <a:srgbClr val="2EB08E"/>
      </a:accent1>
      <a:accent2>
        <a:srgbClr val="56C09F"/>
      </a:accent2>
      <a:accent3>
        <a:srgbClr val="85CDA7"/>
      </a:accent3>
      <a:accent4>
        <a:srgbClr val="9ADDA7"/>
      </a:accent4>
      <a:accent5>
        <a:srgbClr val="CBE6BB"/>
      </a:accent5>
      <a:accent6>
        <a:srgbClr val="EAF7C9"/>
      </a:accent6>
      <a:hlink>
        <a:srgbClr val="2EB08E"/>
      </a:hlink>
      <a:folHlink>
        <a:srgbClr val="BFBFBF"/>
      </a:folHlink>
    </a:clrScheme>
    <a:fontScheme name="Temp">
      <a:majorFont>
        <a:latin typeface="阿里巴巴普惠体 B" panose="020f0302020204030204"/>
        <a:ea typeface="阿里巴巴普惠体 B"/>
        <a:cs typeface="Arial"/>
      </a:majorFont>
      <a:minorFont>
        <a:latin typeface="阿里巴巴普惠体 B" panose="020f0302020204030204"/>
        <a:ea typeface="阿里巴巴普惠体 B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ns0:objectDefaults xmlns:ns0="http://schemas.openxmlformats.org/drawingml/2006/main"/>
  <a:extLst>
    <ns0:ext xmlns:ns0="http://schemas.openxmlformats.org/drawingml/2006/main" uri="{05A4C25C-085E-4340-85A3-A5531E510DB2}">
      <ns1:themeFamily xmlns:ns1="http://schemas.microsoft.com/office/thememl/2012/main" name="Office Theme" id="{62F939B6-93AF-4DB8-9C6B-D6C7DFDC589F}" vid="{4A3C46E8-61CC-4603-A589-7422A47A8E4A}"/>
    </ns0:ext>
  </a:extLst>
</a:theme>
</file>

<file path=ppt/theme/theme3.xml><?xml version="1.0" encoding="utf-8"?>
<a:theme xmlns:r="http://schemas.openxmlformats.org/officeDocument/2006/relationships" xmlns:a="http://schemas.openxmlformats.org/drawingml/2006/main" name="0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等线 Light" panose="020f0302020204030204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 panose="020f0502020204030204"/>
        <a:ea typeface="等线" panose="020f0502020204030204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ns0:objectDefaults xmlns:ns0="http://schemas.openxmlformats.org/drawingml/2006/main"/>
  <a:extLst>
    <ns0:ext xmlns:ns0="http://schemas.openxmlformats.org/drawingml/2006/main" uri="{05A4C25C-085E-4340-85A3-A5531E510DB2}">
      <ns1:themeFamily xmlns:ns1="http://schemas.microsoft.com/office/thememl/2012/main" name="Office Theme" id="{62F939B6-93AF-4DB8-9C6B-D6C7DFDC589F}" vid="{4A3C46E8-61CC-4603-A589-7422A47A8E4A}"/>
    </ns0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Office">
    <a:dk1>
      <a:srgbClr val="000000"/>
    </a:dk1>
    <a:lt1>
      <a:srgbClr val="FFFFFF"/>
    </a:lt1>
    <a:dk2>
      <a:srgbClr val="778495"/>
    </a:dk2>
    <a:lt2>
      <a:srgbClr val="F0F0F0"/>
    </a:lt2>
    <a:accent1>
      <a:srgbClr val="2EB08E"/>
    </a:accent1>
    <a:accent2>
      <a:srgbClr val="56C09F"/>
    </a:accent2>
    <a:accent3>
      <a:srgbClr val="85CDA7"/>
    </a:accent3>
    <a:accent4>
      <a:srgbClr val="9ADDA7"/>
    </a:accent4>
    <a:accent5>
      <a:srgbClr val="CBE6BB"/>
    </a:accent5>
    <a:accent6>
      <a:srgbClr val="EAF7C9"/>
    </a:accent6>
    <a:hlink>
      <a:srgbClr val="2EB08E"/>
    </a:hlink>
    <a:folHlink>
      <a:srgbClr val="BFBFBF"/>
    </a:folHlink>
  </a:clr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Office">
    <a:dk1>
      <a:srgbClr val="000000"/>
    </a:dk1>
    <a:lt1>
      <a:srgbClr val="FFFFFF"/>
    </a:lt1>
    <a:dk2>
      <a:srgbClr val="778495"/>
    </a:dk2>
    <a:lt2>
      <a:srgbClr val="F0F0F0"/>
    </a:lt2>
    <a:accent1>
      <a:srgbClr val="2EB08E"/>
    </a:accent1>
    <a:accent2>
      <a:srgbClr val="56C09F"/>
    </a:accent2>
    <a:accent3>
      <a:srgbClr val="85CDA7"/>
    </a:accent3>
    <a:accent4>
      <a:srgbClr val="9ADDA7"/>
    </a:accent4>
    <a:accent5>
      <a:srgbClr val="CBE6BB"/>
    </a:accent5>
    <a:accent6>
      <a:srgbClr val="EAF7C9"/>
    </a:accent6>
    <a:hlink>
      <a:srgbClr val="2EB08E"/>
    </a:hlink>
    <a:folHlink>
      <a:srgbClr val="BFBFBF"/>
    </a:folHlink>
  </a:clrScheme>
</a:themeOverride>
</file>

<file path=ppt/theme/themeOverride3.xml><?xml version="1.0" encoding="utf-8"?>
<a:themeOverride xmlns:r="http://schemas.openxmlformats.org/officeDocument/2006/relationships" xmlns:a="http://schemas.openxmlformats.org/drawingml/2006/main">
  <a:clrScheme name="Office">
    <a:dk1>
      <a:srgbClr val="000000"/>
    </a:dk1>
    <a:lt1>
      <a:srgbClr val="FFFFFF"/>
    </a:lt1>
    <a:dk2>
      <a:srgbClr val="778495"/>
    </a:dk2>
    <a:lt2>
      <a:srgbClr val="F0F0F0"/>
    </a:lt2>
    <a:accent1>
      <a:srgbClr val="2EB08E"/>
    </a:accent1>
    <a:accent2>
      <a:srgbClr val="56C09F"/>
    </a:accent2>
    <a:accent3>
      <a:srgbClr val="85CDA7"/>
    </a:accent3>
    <a:accent4>
      <a:srgbClr val="9ADDA7"/>
    </a:accent4>
    <a:accent5>
      <a:srgbClr val="CBE6BB"/>
    </a:accent5>
    <a:accent6>
      <a:srgbClr val="EAF7C9"/>
    </a:accent6>
    <a:hlink>
      <a:srgbClr val="2EB08E"/>
    </a:hlink>
    <a:folHlink>
      <a:srgbClr val="BFBFBF"/>
    </a:folHlink>
  </a:clrScheme>
</a:themeOverride>
</file>

<file path=ppt/theme/themeOverride4.xml><?xml version="1.0" encoding="utf-8"?>
<a:themeOverride xmlns:r="http://schemas.openxmlformats.org/officeDocument/2006/relationships" xmlns:a="http://schemas.openxmlformats.org/drawingml/2006/main">
  <a:clrScheme name="Office">
    <a:dk1>
      <a:srgbClr val="000000"/>
    </a:dk1>
    <a:lt1>
      <a:srgbClr val="FFFFFF"/>
    </a:lt1>
    <a:dk2>
      <a:srgbClr val="778495"/>
    </a:dk2>
    <a:lt2>
      <a:srgbClr val="F0F0F0"/>
    </a:lt2>
    <a:accent1>
      <a:srgbClr val="2EB08E"/>
    </a:accent1>
    <a:accent2>
      <a:srgbClr val="56C09F"/>
    </a:accent2>
    <a:accent3>
      <a:srgbClr val="85CDA7"/>
    </a:accent3>
    <a:accent4>
      <a:srgbClr val="9ADDA7"/>
    </a:accent4>
    <a:accent5>
      <a:srgbClr val="CBE6BB"/>
    </a:accent5>
    <a:accent6>
      <a:srgbClr val="EAF7C9"/>
    </a:accent6>
    <a:hlink>
      <a:srgbClr val="2EB08E"/>
    </a:hlink>
    <a:folHlink>
      <a:srgbClr val="BFBFBF"/>
    </a:folHlink>
  </a:clrScheme>
</a:themeOverride>
</file>

<file path=ppt/theme/themeOverride5.xml><?xml version="1.0" encoding="utf-8"?>
<a:themeOverride xmlns:r="http://schemas.openxmlformats.org/officeDocument/2006/relationships" xmlns:a="http://schemas.openxmlformats.org/drawingml/2006/main">
  <a:clrScheme name="Office">
    <a:dk1>
      <a:srgbClr val="000000"/>
    </a:dk1>
    <a:lt1>
      <a:srgbClr val="FFFFFF"/>
    </a:lt1>
    <a:dk2>
      <a:srgbClr val="778495"/>
    </a:dk2>
    <a:lt2>
      <a:srgbClr val="F0F0F0"/>
    </a:lt2>
    <a:accent1>
      <a:srgbClr val="2EB08E"/>
    </a:accent1>
    <a:accent2>
      <a:srgbClr val="56C09F"/>
    </a:accent2>
    <a:accent3>
      <a:srgbClr val="85CDA7"/>
    </a:accent3>
    <a:accent4>
      <a:srgbClr val="9ADDA7"/>
    </a:accent4>
    <a:accent5>
      <a:srgbClr val="CBE6BB"/>
    </a:accent5>
    <a:accent6>
      <a:srgbClr val="EAF7C9"/>
    </a:accent6>
    <a:hlink>
      <a:srgbClr val="2EB08E"/>
    </a:hlink>
    <a:folHlink>
      <a:srgbClr val="BFBFBF"/>
    </a:folHlink>
  </a:clrScheme>
</a:themeOverride>
</file>

<file path=ppt/theme/themeOverride6.xml><?xml version="1.0" encoding="utf-8"?>
<a:themeOverride xmlns:r="http://schemas.openxmlformats.org/officeDocument/2006/relationships" xmlns:a="http://schemas.openxmlformats.org/drawingml/2006/main">
  <a:clrScheme name="Office">
    <a:dk1>
      <a:srgbClr val="000000"/>
    </a:dk1>
    <a:lt1>
      <a:srgbClr val="FFFFFF"/>
    </a:lt1>
    <a:dk2>
      <a:srgbClr val="778495"/>
    </a:dk2>
    <a:lt2>
      <a:srgbClr val="F0F0F0"/>
    </a:lt2>
    <a:accent1>
      <a:srgbClr val="2EB08E"/>
    </a:accent1>
    <a:accent2>
      <a:srgbClr val="56C09F"/>
    </a:accent2>
    <a:accent3>
      <a:srgbClr val="85CDA7"/>
    </a:accent3>
    <a:accent4>
      <a:srgbClr val="9ADDA7"/>
    </a:accent4>
    <a:accent5>
      <a:srgbClr val="CBE6BB"/>
    </a:accent5>
    <a:accent6>
      <a:srgbClr val="EAF7C9"/>
    </a:accent6>
    <a:hlink>
      <a:srgbClr val="2EB08E"/>
    </a:hlink>
    <a:folHlink>
      <a:srgbClr val="BFBFBF"/>
    </a:folHlink>
  </a:clrScheme>
</a:themeOverride>
</file>

<file path=ppt/theme/themeOverride7.xml><?xml version="1.0" encoding="utf-8"?>
<a:themeOverride xmlns:r="http://schemas.openxmlformats.org/officeDocument/2006/relationships" xmlns:a="http://schemas.openxmlformats.org/drawingml/2006/main">
  <a:clrScheme name="Office">
    <a:dk1>
      <a:srgbClr val="000000"/>
    </a:dk1>
    <a:lt1>
      <a:srgbClr val="FFFFFF"/>
    </a:lt1>
    <a:dk2>
      <a:srgbClr val="778495"/>
    </a:dk2>
    <a:lt2>
      <a:srgbClr val="F0F0F0"/>
    </a:lt2>
    <a:accent1>
      <a:srgbClr val="2EB08E"/>
    </a:accent1>
    <a:accent2>
      <a:srgbClr val="56C09F"/>
    </a:accent2>
    <a:accent3>
      <a:srgbClr val="85CDA7"/>
    </a:accent3>
    <a:accent4>
      <a:srgbClr val="9ADDA7"/>
    </a:accent4>
    <a:accent5>
      <a:srgbClr val="CBE6BB"/>
    </a:accent5>
    <a:accent6>
      <a:srgbClr val="EAF7C9"/>
    </a:accent6>
    <a:hlink>
      <a:srgbClr val="2EB08E"/>
    </a:hlink>
    <a:folHlink>
      <a:srgbClr val="BFBFBF"/>
    </a:folHlink>
  </a:clrScheme>
</a:themeOverride>
</file>

<file path=ppt/theme/themeOverride8.xml><?xml version="1.0" encoding="utf-8"?>
<a:themeOverride xmlns:r="http://schemas.openxmlformats.org/officeDocument/2006/relationships" xmlns:a="http://schemas.openxmlformats.org/drawingml/2006/main">
  <a:clrScheme name="Office">
    <a:dk1>
      <a:srgbClr val="000000"/>
    </a:dk1>
    <a:lt1>
      <a:srgbClr val="FFFFFF"/>
    </a:lt1>
    <a:dk2>
      <a:srgbClr val="778495"/>
    </a:dk2>
    <a:lt2>
      <a:srgbClr val="F0F0F0"/>
    </a:lt2>
    <a:accent1>
      <a:srgbClr val="2EB08E"/>
    </a:accent1>
    <a:accent2>
      <a:srgbClr val="56C09F"/>
    </a:accent2>
    <a:accent3>
      <a:srgbClr val="85CDA7"/>
    </a:accent3>
    <a:accent4>
      <a:srgbClr val="9ADDA7"/>
    </a:accent4>
    <a:accent5>
      <a:srgbClr val="CBE6BB"/>
    </a:accent5>
    <a:accent6>
      <a:srgbClr val="EAF7C9"/>
    </a:accent6>
    <a:hlink>
      <a:srgbClr val="2EB08E"/>
    </a:hlink>
    <a:folHlink>
      <a:srgbClr val="BFBFBF"/>
    </a:folHlink>
  </a:clrScheme>
</a:themeOverride>
</file>

<file path=ppt/theme/themeOverride9.xml><?xml version="1.0" encoding="utf-8"?>
<a:themeOverride xmlns:r="http://schemas.openxmlformats.org/officeDocument/2006/relationships" xmlns:a="http://schemas.openxmlformats.org/drawingml/2006/main">
  <a:clrScheme name="Office">
    <a:dk1>
      <a:srgbClr val="000000"/>
    </a:dk1>
    <a:lt1>
      <a:srgbClr val="FFFFFF"/>
    </a:lt1>
    <a:dk2>
      <a:srgbClr val="778495"/>
    </a:dk2>
    <a:lt2>
      <a:srgbClr val="F0F0F0"/>
    </a:lt2>
    <a:accent1>
      <a:srgbClr val="2EB08E"/>
    </a:accent1>
    <a:accent2>
      <a:srgbClr val="56C09F"/>
    </a:accent2>
    <a:accent3>
      <a:srgbClr val="85CDA7"/>
    </a:accent3>
    <a:accent4>
      <a:srgbClr val="9ADDA7"/>
    </a:accent4>
    <a:accent5>
      <a:srgbClr val="CBE6BB"/>
    </a:accent5>
    <a:accent6>
      <a:srgbClr val="EAF7C9"/>
    </a:accent6>
    <a:hlink>
      <a:srgbClr val="2EB08E"/>
    </a:hlink>
    <a:folHlink>
      <a:srgbClr val="BFBFBF"/>
    </a:folHlink>
  </a:clrScheme>
</a:themeOverride>
</file>

<file path=ppt/theme/themeOverride10.xml><?xml version="1.0" encoding="utf-8"?>
<a:themeOverride xmlns:r="http://schemas.openxmlformats.org/officeDocument/2006/relationships" xmlns:a="http://schemas.openxmlformats.org/drawingml/2006/main">
  <a:clrScheme name="Office">
    <a:dk1>
      <a:srgbClr val="000000"/>
    </a:dk1>
    <a:lt1>
      <a:srgbClr val="FFFFFF"/>
    </a:lt1>
    <a:dk2>
      <a:srgbClr val="778495"/>
    </a:dk2>
    <a:lt2>
      <a:srgbClr val="F0F0F0"/>
    </a:lt2>
    <a:accent1>
      <a:srgbClr val="2EB08E"/>
    </a:accent1>
    <a:accent2>
      <a:srgbClr val="56C09F"/>
    </a:accent2>
    <a:accent3>
      <a:srgbClr val="85CDA7"/>
    </a:accent3>
    <a:accent4>
      <a:srgbClr val="9ADDA7"/>
    </a:accent4>
    <a:accent5>
      <a:srgbClr val="CBE6BB"/>
    </a:accent5>
    <a:accent6>
      <a:srgbClr val="EAF7C9"/>
    </a:accent6>
    <a:hlink>
      <a:srgbClr val="2EB08E"/>
    </a:hlink>
    <a:folHlink>
      <a:srgbClr val="BFBFBF"/>
    </a:folHlink>
  </a:clrScheme>
</a:themeOverride>
</file>

<file path=ppt/theme/themeOverride11.xml><?xml version="1.0" encoding="utf-8"?>
<a:themeOverride xmlns:r="http://schemas.openxmlformats.org/officeDocument/2006/relationships" xmlns:a="http://schemas.openxmlformats.org/drawingml/2006/main">
  <a:clrScheme name="Office">
    <a:dk1>
      <a:srgbClr val="000000"/>
    </a:dk1>
    <a:lt1>
      <a:srgbClr val="FFFFFF"/>
    </a:lt1>
    <a:dk2>
      <a:srgbClr val="778495"/>
    </a:dk2>
    <a:lt2>
      <a:srgbClr val="F0F0F0"/>
    </a:lt2>
    <a:accent1>
      <a:srgbClr val="2EB08E"/>
    </a:accent1>
    <a:accent2>
      <a:srgbClr val="56C09F"/>
    </a:accent2>
    <a:accent3>
      <a:srgbClr val="85CDA7"/>
    </a:accent3>
    <a:accent4>
      <a:srgbClr val="9ADDA7"/>
    </a:accent4>
    <a:accent5>
      <a:srgbClr val="CBE6BB"/>
    </a:accent5>
    <a:accent6>
      <a:srgbClr val="EAF7C9"/>
    </a:accent6>
    <a:hlink>
      <a:srgbClr val="2EB08E"/>
    </a:hlink>
    <a:folHlink>
      <a:srgbClr val="BFBFBF"/>
    </a:folHlink>
  </a:clrScheme>
</a:themeOverride>
</file>

<file path=ppt/theme/themeOverride12.xml><?xml version="1.0" encoding="utf-8"?>
<a:themeOverride xmlns:r="http://schemas.openxmlformats.org/officeDocument/2006/relationships" xmlns:a="http://schemas.openxmlformats.org/drawingml/2006/main">
  <a:clrScheme name="Office">
    <a:dk1>
      <a:srgbClr val="000000"/>
    </a:dk1>
    <a:lt1>
      <a:srgbClr val="FFFFFF"/>
    </a:lt1>
    <a:dk2>
      <a:srgbClr val="778495"/>
    </a:dk2>
    <a:lt2>
      <a:srgbClr val="F0F0F0"/>
    </a:lt2>
    <a:accent1>
      <a:srgbClr val="2EB08E"/>
    </a:accent1>
    <a:accent2>
      <a:srgbClr val="56C09F"/>
    </a:accent2>
    <a:accent3>
      <a:srgbClr val="85CDA7"/>
    </a:accent3>
    <a:accent4>
      <a:srgbClr val="9ADDA7"/>
    </a:accent4>
    <a:accent5>
      <a:srgbClr val="CBE6BB"/>
    </a:accent5>
    <a:accent6>
      <a:srgbClr val="EAF7C9"/>
    </a:accent6>
    <a:hlink>
      <a:srgbClr val="2EB08E"/>
    </a:hlink>
    <a:folHlink>
      <a:srgbClr val="BFBFBF"/>
    </a:folHlink>
  </a:clrScheme>
</a:themeOverride>
</file>

<file path=ppt/theme/themeOverride13.xml><?xml version="1.0" encoding="utf-8"?>
<a:themeOverride xmlns:r="http://schemas.openxmlformats.org/officeDocument/2006/relationships" xmlns:a="http://schemas.openxmlformats.org/drawingml/2006/main">
  <a:clrScheme name="Office">
    <a:dk1>
      <a:srgbClr val="000000"/>
    </a:dk1>
    <a:lt1>
      <a:srgbClr val="FFFFFF"/>
    </a:lt1>
    <a:dk2>
      <a:srgbClr val="778495"/>
    </a:dk2>
    <a:lt2>
      <a:srgbClr val="F0F0F0"/>
    </a:lt2>
    <a:accent1>
      <a:srgbClr val="2EB08E"/>
    </a:accent1>
    <a:accent2>
      <a:srgbClr val="56C09F"/>
    </a:accent2>
    <a:accent3>
      <a:srgbClr val="85CDA7"/>
    </a:accent3>
    <a:accent4>
      <a:srgbClr val="9ADDA7"/>
    </a:accent4>
    <a:accent5>
      <a:srgbClr val="CBE6BB"/>
    </a:accent5>
    <a:accent6>
      <a:srgbClr val="EAF7C9"/>
    </a:accent6>
    <a:hlink>
      <a:srgbClr val="2EB08E"/>
    </a:hlink>
    <a:folHlink>
      <a:srgbClr val="BFBFBF"/>
    </a:folHlink>
  </a:clrScheme>
</a:themeOverride>
</file>

<file path=ppt/theme/themeOverride14.xml><?xml version="1.0" encoding="utf-8"?>
<a:themeOverride xmlns:r="http://schemas.openxmlformats.org/officeDocument/2006/relationships" xmlns:a="http://schemas.openxmlformats.org/drawingml/2006/main">
  <a:clrScheme name="Office">
    <a:dk1>
      <a:srgbClr val="000000"/>
    </a:dk1>
    <a:lt1>
      <a:srgbClr val="FFFFFF"/>
    </a:lt1>
    <a:dk2>
      <a:srgbClr val="778495"/>
    </a:dk2>
    <a:lt2>
      <a:srgbClr val="F0F0F0"/>
    </a:lt2>
    <a:accent1>
      <a:srgbClr val="2EB08E"/>
    </a:accent1>
    <a:accent2>
      <a:srgbClr val="56C09F"/>
    </a:accent2>
    <a:accent3>
      <a:srgbClr val="85CDA7"/>
    </a:accent3>
    <a:accent4>
      <a:srgbClr val="9ADDA7"/>
    </a:accent4>
    <a:accent5>
      <a:srgbClr val="CBE6BB"/>
    </a:accent5>
    <a:accent6>
      <a:srgbClr val="EAF7C9"/>
    </a:accent6>
    <a:hlink>
      <a:srgbClr val="2EB08E"/>
    </a:hlink>
    <a:folHlink>
      <a:srgbClr val="BFBFBF"/>
    </a:folHlink>
  </a:clrScheme>
</a:themeOverride>
</file>

<file path=ppt/theme/themeOverride15.xml><?xml version="1.0" encoding="utf-8"?>
<a:themeOverride xmlns:r="http://schemas.openxmlformats.org/officeDocument/2006/relationships" xmlns:a="http://schemas.openxmlformats.org/drawingml/2006/main">
  <a:clrScheme name="Office">
    <a:dk1>
      <a:srgbClr val="000000"/>
    </a:dk1>
    <a:lt1>
      <a:srgbClr val="FFFFFF"/>
    </a:lt1>
    <a:dk2>
      <a:srgbClr val="778495"/>
    </a:dk2>
    <a:lt2>
      <a:srgbClr val="F0F0F0"/>
    </a:lt2>
    <a:accent1>
      <a:srgbClr val="2EB08E"/>
    </a:accent1>
    <a:accent2>
      <a:srgbClr val="56C09F"/>
    </a:accent2>
    <a:accent3>
      <a:srgbClr val="85CDA7"/>
    </a:accent3>
    <a:accent4>
      <a:srgbClr val="9ADDA7"/>
    </a:accent4>
    <a:accent5>
      <a:srgbClr val="CBE6BB"/>
    </a:accent5>
    <a:accent6>
      <a:srgbClr val="EAF7C9"/>
    </a:accent6>
    <a:hlink>
      <a:srgbClr val="2EB08E"/>
    </a:hlink>
    <a:folHlink>
      <a:srgbClr val="BFBFBF"/>
    </a:folHlink>
  </a:clrScheme>
</a:themeOverride>
</file>

<file path=ppt/theme/themeOverride16.xml><?xml version="1.0" encoding="utf-8"?>
<a:themeOverride xmlns:r="http://schemas.openxmlformats.org/officeDocument/2006/relationships" xmlns:a="http://schemas.openxmlformats.org/drawingml/2006/main">
  <a:clrScheme name="Office">
    <a:dk1>
      <a:srgbClr val="000000"/>
    </a:dk1>
    <a:lt1>
      <a:srgbClr val="FFFFFF"/>
    </a:lt1>
    <a:dk2>
      <a:srgbClr val="778495"/>
    </a:dk2>
    <a:lt2>
      <a:srgbClr val="F0F0F0"/>
    </a:lt2>
    <a:accent1>
      <a:srgbClr val="2EB08E"/>
    </a:accent1>
    <a:accent2>
      <a:srgbClr val="56C09F"/>
    </a:accent2>
    <a:accent3>
      <a:srgbClr val="85CDA7"/>
    </a:accent3>
    <a:accent4>
      <a:srgbClr val="9ADDA7"/>
    </a:accent4>
    <a:accent5>
      <a:srgbClr val="CBE6BB"/>
    </a:accent5>
    <a:accent6>
      <a:srgbClr val="EAF7C9"/>
    </a:accent6>
    <a:hlink>
      <a:srgbClr val="2EB08E"/>
    </a:hlink>
    <a:folHlink>
      <a:srgbClr val="BFBFBF"/>
    </a:folHlink>
  </a:clrScheme>
</a:themeOverride>
</file>

<file path=ppt/theme/themeOverride17.xml><?xml version="1.0" encoding="utf-8"?>
<a:themeOverride xmlns:r="http://schemas.openxmlformats.org/officeDocument/2006/relationships" xmlns:a="http://schemas.openxmlformats.org/drawingml/2006/main">
  <a:clrScheme name="Office">
    <a:dk1>
      <a:srgbClr val="000000"/>
    </a:dk1>
    <a:lt1>
      <a:srgbClr val="FFFFFF"/>
    </a:lt1>
    <a:dk2>
      <a:srgbClr val="778495"/>
    </a:dk2>
    <a:lt2>
      <a:srgbClr val="F0F0F0"/>
    </a:lt2>
    <a:accent1>
      <a:srgbClr val="2EB08E"/>
    </a:accent1>
    <a:accent2>
      <a:srgbClr val="56C09F"/>
    </a:accent2>
    <a:accent3>
      <a:srgbClr val="85CDA7"/>
    </a:accent3>
    <a:accent4>
      <a:srgbClr val="9ADDA7"/>
    </a:accent4>
    <a:accent5>
      <a:srgbClr val="CBE6BB"/>
    </a:accent5>
    <a:accent6>
      <a:srgbClr val="EAF7C9"/>
    </a:accent6>
    <a:hlink>
      <a:srgbClr val="2EB08E"/>
    </a:hlink>
    <a:folHlink>
      <a:srgbClr val="BFBFBF"/>
    </a:folHlink>
  </a:clrScheme>
</a:themeOverride>
</file>

<file path=ppt/theme/themeOverride18.xml><?xml version="1.0" encoding="utf-8"?>
<a:themeOverride xmlns:r="http://schemas.openxmlformats.org/officeDocument/2006/relationships" xmlns:a="http://schemas.openxmlformats.org/drawingml/2006/main">
  <a:clrScheme name="Office">
    <a:dk1>
      <a:srgbClr val="000000"/>
    </a:dk1>
    <a:lt1>
      <a:srgbClr val="FFFFFF"/>
    </a:lt1>
    <a:dk2>
      <a:srgbClr val="778495"/>
    </a:dk2>
    <a:lt2>
      <a:srgbClr val="F0F0F0"/>
    </a:lt2>
    <a:accent1>
      <a:srgbClr val="2EB08E"/>
    </a:accent1>
    <a:accent2>
      <a:srgbClr val="56C09F"/>
    </a:accent2>
    <a:accent3>
      <a:srgbClr val="85CDA7"/>
    </a:accent3>
    <a:accent4>
      <a:srgbClr val="9ADDA7"/>
    </a:accent4>
    <a:accent5>
      <a:srgbClr val="CBE6BB"/>
    </a:accent5>
    <a:accent6>
      <a:srgbClr val="EAF7C9"/>
    </a:accent6>
    <a:hlink>
      <a:srgbClr val="2EB08E"/>
    </a:hlink>
    <a:folHlink>
      <a:srgbClr val="BFBFBF"/>
    </a:folHlink>
  </a:clrScheme>
</a:themeOverride>
</file>

<file path=ppt/theme/themeOverride19.xml><?xml version="1.0" encoding="utf-8"?>
<a:themeOverride xmlns:r="http://schemas.openxmlformats.org/officeDocument/2006/relationships" xmlns:a="http://schemas.openxmlformats.org/drawingml/2006/main">
  <a:clrScheme name="Office">
    <a:dk1>
      <a:srgbClr val="000000"/>
    </a:dk1>
    <a:lt1>
      <a:srgbClr val="FFFFFF"/>
    </a:lt1>
    <a:dk2>
      <a:srgbClr val="778495"/>
    </a:dk2>
    <a:lt2>
      <a:srgbClr val="F0F0F0"/>
    </a:lt2>
    <a:accent1>
      <a:srgbClr val="2EB08E"/>
    </a:accent1>
    <a:accent2>
      <a:srgbClr val="56C09F"/>
    </a:accent2>
    <a:accent3>
      <a:srgbClr val="85CDA7"/>
    </a:accent3>
    <a:accent4>
      <a:srgbClr val="9ADDA7"/>
    </a:accent4>
    <a:accent5>
      <a:srgbClr val="CBE6BB"/>
    </a:accent5>
    <a:accent6>
      <a:srgbClr val="EAF7C9"/>
    </a:accent6>
    <a:hlink>
      <a:srgbClr val="2EB08E"/>
    </a:hlink>
    <a:folHlink>
      <a:srgbClr val="BFBFBF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133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32">
      <vt:lpstr>Arial</vt:lpstr>
      <vt:lpstr>Calibri</vt:lpstr>
      <vt:lpstr>阿里巴巴普惠体 B</vt:lpstr>
      <vt:lpstr>等线 Light</vt:lpstr>
      <vt:lpstr>等线</vt:lpstr>
      <vt:lpstr>微软雅黑</vt:lpstr>
      <vt:lpstr>宋体</vt:lpstr>
      <vt:lpstr>腾祥面包体简</vt:lpstr>
      <vt:lpstr>Wingdings</vt:lpstr>
      <vt:lpstr>方正行楷简体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2024-09-07T08:11:43.555</cp:lastPrinted>
  <dcterms:created xsi:type="dcterms:W3CDTF">2024-09-07T00:11:43Z</dcterms:created>
  <dcterms:modified xsi:type="dcterms:W3CDTF">2024-09-07T00:11:46Z</dcterms:modified>
</cp:coreProperties>
</file>