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F015F0-541E-41C4-806E-2AD3B95C7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81326E-A97F-4D84-AD97-53D6AD32A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7603C0-2638-43AC-946B-54BC436A1E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FC8C9E-2016-4438-82E5-7D209CB2E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7E6044-DDDF-4A9E-B6A3-5297CCC58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E13758-3BFC-4022-A9B9-9A13D8EB7D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41D445-AB9E-48CD-A734-E5EE3A7A5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54BA59-D6C2-4EAF-A02F-2F1158DDA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17329A-2EF3-4795-AACD-650C3CE03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34E1C1-AAF2-4BDA-8B02-A3571396C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37167C-31AF-4D76-9FF6-62C47E1A4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04414304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痔疮护理常规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痔疮的基本知识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痔疮的预防与日常护理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痔疮患者的心理护理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痔疮患者的康复与锻炼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痔疮患者的健康教育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痔疮的基本知识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229" r="242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291" r="2929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痔疮是肛门周围静脉曲张形成的静脉团，通常是由于长期便秘、妊娠、长期坐立等原因引起的。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痔疮的定义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痔疮可以分为内痔、外痔和混合痔三种类型，不同类型的痔疮症状和治疗方法也有所不同。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痔疮的分类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痔疮的定义与分类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长期便秘、妊娠、长期坐立、遗传因素等都可能导致痔疮的发生。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痔疮的症状主要包括肛门疼痛、便血、肛门瘙痒等，严重时可能出现痔疮脱出的情况。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痔疮的病因与症状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痔疮的症状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痔疮的病因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痔疮的诊断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医生通常会根据患者的症状和肛门检查进行诊断，有时需要进行肠镜检查以排除其他肠道疾病。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痔疮的治疗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痔疮的治疗方法包括药物治疗、硬化剂注射、套扎、手术等，具体治疗方法需要根据患者的病情和医生的建议来选择。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056" r="140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痔疮的诊断与治疗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痔疮的预防与日常护理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建立规律的排便习惯，避免长时间憋便，有助于预防便秘和痔疮。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定时排便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8813" b="881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多喝水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增加膳食纤维摄入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保持充足的水分摄入，有助于软化粪便，减少便秘和痔疮的风险。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多吃蔬菜、水果、全谷类等富含膳食纤维的食物，有助于促进肠道蠕动，预防便秘。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保持大便通畅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905" b="890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896" b="158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避免过度刺激性食物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减少辛辣、油腻、刺激性食物的摄入，以免刺激肠道和肛门。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多摄入富含维生素的食物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如新鲜蔬菜、水果等，有助于增强肠道免疫力和促进伤口愈合。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控制饮酒和戒烟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长期饮酒和吸烟可能加重痔疮症状，应尽量避免或戒除。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长时间久坐会增加肛门部位的压力，诱发痔疮，应适时起身活动。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8398" b="839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避免长时间久坐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适量的运动有助于促进肠道蠕动，预防便秘和痔疮。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适当运动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肥胖会增加肛门部位的压力，诱发痔疮，应保持健康的体重。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控制体重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生活习惯调整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每次排便后，用温水清洗肛门，保持清洁卫生，有助于预防感染和炎症。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便后清洁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选择透气性好、柔软舒适的内裤，并勤换洗，保持肛门部位的干爽和清洁。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勤换内裤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在公共场所如厕后，应特别注意卫生纸的清洁度，避免交叉感染。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注意公共卫生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肛门清洁与卫生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痔疮患者的心理护理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https://d.book118.com/776044143042010045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2024-09-13T22:42:50.107</cp:lastPrinted>
  <dcterms:created xsi:type="dcterms:W3CDTF">2024-09-13T14:42:50Z</dcterms:created>
  <dcterms:modified xsi:type="dcterms:W3CDTF">2024-09-13T14:42:52Z</dcterms:modified>
</cp:coreProperties>
</file>