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71C3D-7399-46CE-A577-77BC51B32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AA26-62B5-423B-AA1F-760AEC985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F6856-67CC-4985-9E16-7685FA3C2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EA7FB-C89A-4EFB-A1ED-11BE03CB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904AC-A42F-4AFA-8249-5A20740DB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0C9D2-A84B-42ED-818B-8271684E3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40502-AA94-4177-8C75-AF963C5B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80B23-80A5-4A64-9063-E3D50492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0BB90-D396-457F-8091-2F9AA437E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B0F3A-EE6D-4A98-9AB1-316BD8AA3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91DB9-7834-4FC8-BB39-88299D60D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45154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石青山风电场项目风险评估案例分析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项目风险识别与分析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项目风险评价与等级划分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项目风险应对措施与建议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18" r="2371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石青山风电场位于我国北方某地区，总装机容量为200MW，计划建设40台5MW的风力发电机组。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该项目旨在利用当地丰富的风能资源，通过风力发电满足周边地区的电力需求，同时推动当地经济发展。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石青山风电场项目的建设涉及土地征用、环境保护、设备采购、施工建设、运营管理等多个方面。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石青山风电场项目简介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评估风险的影响程度和发生概率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对识别出的风险因素进行量化和定性评估，确定各风险因素的影响程度和发生概率，为后续的风险应对策略制定提供依据。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根据风险评估结果，制定相应的风险应对策略和措施，降低风险对项目的不利影响，确保项目的顺利进行。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识别项目潜在的风险因素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通过对项目进行全面分析，识别出可能对项目的进度、成本、质量等方面产生不利影响的风险因素。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项目可行性研究报告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包括项目的基本情况、市场分析、技术方案、经济效益等方面的内容，为风险评估提供基础数据。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专家咨询意见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邀请相关领域的专家对项目进行咨询和评估，提供专业的意见和建议。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相关政策法规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国家和地方政府颁布的有关风电场项目建设的政策法规，如土地管理、环境保护、安全生产等方面的规定。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历史数据资料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收集类似风电场项目的历史数据资料，包括项目进度、成本、质量等方面的数据，为风险评估提供参考。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案例分析资料来源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利用专家经验、知识和判断力，对项目潜在风险进行评估。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通过分析历史数据，确定风险事件发生的概率及后果，进而计算风险指标。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运用模糊数学理论，将风险因素进行量化处理，综合考虑多种因素对项目的影响。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风险应对措施制定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通过调查、专家咨询等方式，识别项目潜在的风险因素。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根据风险分析结果，对项目的整体风险水平进行评价。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对识别出的风险因素进行分析，确定其发生的概率、影响程度等。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针对评价出的风险，制定相应的应对措施和预案。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收集项目可行性研究报告、设计方案、施工图纸等相关资料。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收集项目所在地的气象、地质、水文等自然环境数据。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收集类似项目的历史数据，包括建设过程、运营情况、事故记录等。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对收集到的数据进行整理、分类和归纳，为后续的风险评估提供数据支持。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项目风险识别与分析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国家能源政策、环保政策以及风电相关政策的调整可能对项目产生不利影响。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政策变动风险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项目审批流程复杂，涉及多个政府部门，可能存在审批延误或失败的风险。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政府审批风险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国内外政治局势变化可能对风电场项目的投资、建设和运营带来不确定性。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政治风险识别与分析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风电市场需求波动可能对项目的经济效益产生影响。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金融市场波动导致利率和汇率变化，进而影响项目的融资成本和收益。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利率和汇率风险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通货膨胀可能导致项目建设和运营成本上升，降低项目盈利能力。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经济风险识别与分析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公众对风电项目的认知和态度可能影响项目的社会接受度。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风电场建设可能对周边环境产生一定影响，引发环保问题和纠纷。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土地利用风险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风电场用地涉及土地征收、流转等问题，可能引发土地权益纠纷。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社会风险识别与分析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https://d.book118.com/776045154132010045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2024-09-14T08:21:46.411</cp:lastPrinted>
  <dcterms:created xsi:type="dcterms:W3CDTF">2024-09-14T00:21:46Z</dcterms:created>
  <dcterms:modified xsi:type="dcterms:W3CDTF">2024-09-14T00:21:48Z</dcterms:modified>
</cp:coreProperties>
</file>