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86688-A2F3-4A8B-A70B-D493C1995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55886-BAC6-494C-8EFD-3B6028D8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D0FD9-E8F4-4666-AF5B-4C0F1D6B5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41477-9166-4A30-9EA3-0476C28C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31F139-0169-4654-8D81-D326C0F07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065A4-B29F-4215-AAC6-42B2EB7FA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24B19F-014F-437F-B244-13DCC5BD7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14705-D143-4B68-B4BC-289DCF9E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60359-5C0B-4E00-A8D6-831297555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ACA0D-B7A7-4DA9-AFEF-D7D84E52D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BD516-20E1-465F-B746-CF22F673B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50211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理财营销对策研究方向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理财营销概述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理财产品分析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营销对策研究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随着经济的发展和金融市场的日益复杂，理财营销成为金融机构竞争的重要手段。然而，当前理财营销存在诸多问题，如营销策略单一、客户需求理解不足等，这制约了理财市场的健康发展。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理财营销对策研究有助于金融机构更好地理解客户需求，制定有针对性的营销策略，提高市场竞争力。同时，对于推动理财市场的规范化、专业化发展也具有重要的理论和实践意义。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本研究旨在深入探讨理财营销的对策，为金融机构提供有效的营销策略指导，促进理财市场的可持续发展。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如何针对客户需求和市场变化，制定有效的理财营销策略？如何提高金融机构的营销效果和市场竞争力？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理财营销概述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理财营销是指金融机构通过各种渠道和方式，向目标客户推广和销售理财产品和服务，以实现客户财富增值和机构盈利增长的过程。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理财营销不仅包括产品推广和销售，还包括客户关系管理、市场调研、产品研发和创新等多个方面。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04" r="1440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金融机构主要通过传统渠道，如银行网点、电话销售等，向客户提供理财产品和服务。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随着互联网技术的发展，金融机构开始通过网上银行、第三方平台等线上渠道开展理财营销。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借助大数据、人工智能等技术，金融机构能够更精准地定位客户需求，提供个性化、智能化的理财产品和服务。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智能化阶段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964" r="38964"/>
          <a:stretch>
            <a:fillRect/>
          </a:stretch>
        </p:blipFill>
        <p:spPr>
          <a:xfrm>
            <a:off x="3352886" y="2055085"/>
            <a:ext cx="2476501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30" r="2193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理财营销的策略与手段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金融机构根据市场需求和客户特点，设计和推出符合目标客户需求的理财产品和服务。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通过多种渠道，如银行网点、线上平台、第三方合作伙伴等，向目标客户推广和销售理财产品和服务。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根据成本、市场需求和竞争状况等因素，制定合理的价格策略，提高产品竞争力。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通过各种促销手段，如优惠活动、赠品、积分等，吸引客户购买和使用理财产品和服务。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理财产品分析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理财产品的种类与特点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保障全面，长期投资，适合风险规避型投资者。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银行理财产品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收益较高，期限灵活，适合中长期投资。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储蓄存款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安全稳定，收益较低，适合短期资金管理。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基金产品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投资分散，风险可控，适合有一定风险承受能力的投资者。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股票、期货等高风险产品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收益高，风险大，适合风险承受能力较高的投资者。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高风险产品需求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随着投资者风险承受能力的提高和追求高收益的需求，高风险产品的需求逐渐增加。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基金产品需求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随着资本市场的发展和投资者教育程度的提高，基金产品的需求逐渐增加。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保险产品需求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随着人口老龄化和风险意识的提高，保险产品的需求逐渐增加。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随着利率市场化改革的推进，储蓄存款的需求逐渐降低。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随着居民收入水平的提高和金融市场的成熟，理财产品的需求逐渐增加。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理财产品的市场需求与趋势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理财产品竞争格局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主要竞争者为各大商业银行和信托公司等金融机构，市场定位为中长期投资和高净值客户。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主要竞争者为各大商业银行，市场定位为短期资金管理。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保险产品竞争格局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主要竞争者为各大保险公司，市场定位为风险规避型客户和长期保障需求。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高风险产品竞争格局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主要竞争者为各大证券公司和期货公司等金融机构，市场定位为风险承受能力较高的投资者和追求高收益的投资者。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基金产品竞争格局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主要竞争者为各大基金公司和证券公司等金融机构，市场定位为有一定风险承受能力的投资者和长期价值投资。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理财产品的竞争格局与市场定位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https://d.book118.com/776050211232010101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2024-09-26T14:16:06.021</cp:lastPrinted>
  <dcterms:created xsi:type="dcterms:W3CDTF">2024-09-26T06:16:06Z</dcterms:created>
  <dcterms:modified xsi:type="dcterms:W3CDTF">2024-09-26T06:16:08Z</dcterms:modified>
</cp:coreProperties>
</file>