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2CD9B-0B3F-4750-B15D-E18C506E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119B1-8665-4131-ACBB-E21BBF424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FD1C8-EA56-400B-B520-57A22D6C3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DE595-C3A3-43EE-B993-46C1054E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2EA9C-779D-4A82-939F-52D6787C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E0F2C-AE6A-4750-B290-028DE509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D8954-23BB-46FE-A048-43F9A1C34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D68B0-BF23-4984-9945-891134BB7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B7716-DB2F-4BFB-ACD3-F63D35C42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41F3B-EA73-4BE6-82ED-E4EB61EF1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52A35-2373-479D-AC68-F53359A71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53220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苯乙烯悬浮聚合技术研究与应用\n## 1.苯乙烯悬浮聚合基本原理及特点\n### 1.1苯乙烯悬浮聚合反应机理\n### 1.2苯乙烯悬浮聚合特点\n### 1.3苯乙烯悬浮聚合与其他聚合方法的比较\n## 2.苯乙烯悬浮聚合原料及配方\n### 2.1苯乙烯单体性质及选择\n### 2.2悬浮聚合引发剂及选择\n### 2.3分散剂及配方研究\n## 3.苯乙烯悬浮聚合工艺条件优化\n### 3.1反应温度对聚合的影响\n### 3.2搅拌速度对聚合的影响\n### 3.3引发剂用量对聚合的影响\n## 4.苯乙烯悬浮聚合产物性能分析\n### 4.1产物颗粒形态及尺寸分布\n### 4.2产物力学性能分析\n### 4.3产物热性能分析\n## 5.苯乙烯悬浮聚合技术在工业中的应用\n### 5.1苯乙烯悬浮聚合在塑料工业中的应用\n### 5.2苯乙烯悬浮聚合在橡胶工业中的应用\n### 5.3苯乙烯悬浮聚合在其他领域的应用前景\n## 6.苯乙烯悬浮聚合技术发展趋势及展望\n### 6.1环保型苯乙烯悬浮聚合技术研究\n### 6.2高性能苯乙烯悬浮聚合产品开发\n### 6.3苯乙烯悬浮聚合技术未来发展趋势及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苯乙烯悬浮聚合技术研究与应用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苯乙烯悬浮聚合基本原理及特点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苯乙烯单体在引发剂作用下发生自由基聚合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引发剂分解产生自由基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自由基与苯乙烯单体结合生成链自由基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链自由基继续增长形成聚合物链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悬浮聚合过程中存在分散剂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分散剂吸附在苯乙烯单体颗粒表面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防止颗粒团聚，保持颗粒分散状态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有助于聚合物链的生长和颗粒的形成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苯乙烯悬浮聚合最终形成颗粒状聚合物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颗粒大小分布均匀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颗粒表面光滑，形态规整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苯乙烯悬浮聚合反应机理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颗粒大小分布均匀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颗粒表面光滑，形态规整</a:t>
                </a:r>
                <a:endParaRPr/>
              </a:p>
            </p:txBody>
          </p:sp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颗粒形态好，易于加工</a:t>
                </a:r>
                <a:endParaRPr/>
              </a:p>
            </p:txBody>
          </p:sp>
        </p:grpSp>
        <p:grpSp>
          <p:nvGrpSpPr>
            <p:cNvPr id="24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</a:t>
                </a:r>
                <a:endParaRPr/>
              </a:p>
            </p:txBody>
          </p:sp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聚合过程无需添加溶剂</a:t>
                </a:r>
                <a:endParaRPr/>
              </a:p>
            </p:txBody>
          </p:sp>
        </p:grpSp>
        <p:grpSp>
          <p:nvGrpSpPr>
            <p:cNvPr id="24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力学性能好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热性能稳定</a:t>
                </a:r>
                <a:endParaRPr/>
              </a:p>
            </p:txBody>
          </p:sp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产物性能优越</a:t>
                </a:r>
                <a:endParaRPr/>
              </a:p>
            </p:txBody>
          </p:sp>
        </p:grpSp>
      </p:grpSp>
      <p:pic>
        <p:nvPicPr>
          <p:cNvPr id="24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苯乙烯悬浮聚合特点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与溶液聚合相比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颗粒形态好，易于加工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聚合过程无需添加溶剂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与乳液聚合相比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产物性能优越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分散剂用量少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与本体聚合相比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聚合过程易于控制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产物颗粒形态好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苯乙烯悬浮聚合与其他聚合方法的比较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苯乙烯悬浮聚合原料及配方</a:t>
            </a:r>
            <a:endParaRPr/>
          </a:p>
        </p:txBody>
      </p:sp>
      <p:sp>
        <p:nvSpPr>
          <p:cNvPr id="27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苯乙烯单体性质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苯环结构稳定，不易发生化学反应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乙烯基活泼，易发生聚合反应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苯乙烯单体选择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高纯度苯乙烯单体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残留杂质少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稳定性好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苯乙烯单体性质及选择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悬浮聚合引发剂及选择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悬浮聚合引发剂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过氧化物引发剂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氧化还原引发剂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离子引发剂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引发剂选择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引发剂分解速度快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与苯乙烯单体相容性好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分散剂及配方研究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分散剂种类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聚乙烯醇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聚丙烯酸钠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纤维素衍生物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分散剂配方研究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分散剂用量对聚合的影响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分散剂类型对聚合的影响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分散剂与苯乙烯单体相容性研究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苯乙烯悬浮聚合工艺条件优化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反应温度对聚合速率的影响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反应温度升高，聚合速率加快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反应温度降低，聚合速率减慢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反应温度对聚合物颗粒大小的影响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反应温度升高，颗粒大小减小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反应温度降低，颗粒大小增大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反应温度对聚合物性能的影响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反应温度升高，聚合物力学性能提高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反应温度降低，聚合物热性能提高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反应温度对聚合的影响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搅拌速度加快，聚合速率加快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搅拌速度减慢，聚合速率减慢</a:t>
                </a:r>
                <a:endParaRPr/>
              </a:p>
            </p:txBody>
          </p:sp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搅拌速度对聚合速率的影响</a:t>
                </a:r>
                <a:endParaRPr/>
              </a:p>
            </p:txBody>
          </p:sp>
        </p:grpSp>
        <p:grpSp>
          <p:nvGrpSpPr>
            <p:cNvPr id="3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搅拌速度加快，颗粒大小减小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搅拌速度减慢，颗粒大小增大</a:t>
                </a:r>
                <a:endParaRPr/>
              </a:p>
            </p:txBody>
          </p:sp>
          <p:sp>
            <p:nvSpPr>
              <p:cNvPr id="3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搅拌速度对聚合物颗粒大小的影响</a:t>
                </a:r>
                <a:endParaRPr/>
              </a:p>
            </p:txBody>
          </p:sp>
          <p:sp>
            <p:nvSpPr>
              <p:cNvPr id="3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搅拌速度加快，聚合物力学性能提高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搅拌速度减慢，聚合物热性能提高</a:t>
                </a:r>
                <a:endParaRPr/>
              </a:p>
            </p:txBody>
          </p:sp>
          <p:sp>
            <p:nvSpPr>
              <p:cNvPr id="3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搅拌速度对聚合物性能的影响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搅拌速度对聚合的影响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引发剂用量对聚合速率的影响</a:t>
                </a:r>
                <a:endParaRPr/>
              </a:p>
            </p:txBody>
          </p:sp>
          <p:sp>
            <p:nvSpPr>
              <p:cNvPr id="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引发剂用量增加，聚合速率加快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引发剂用量减少，聚合速率减慢</a:t>
                </a:r>
                <a:endParaRPr/>
              </a:p>
            </p:txBody>
          </p:sp>
        </p:grpSp>
        <p:grpSp>
          <p:nvGrpSpPr>
            <p:cNvPr id="4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引发剂用量对聚合物颗粒大小的影响</a:t>
                </a:r>
                <a:endParaRPr/>
              </a:p>
            </p:txBody>
          </p:sp>
          <p:sp>
            <p:nvSpPr>
              <p:cNvPr id="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引发剂用量增加，颗粒大小减小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引发剂用量减少，颗粒大小增大</a:t>
                </a:r>
                <a:endParaRPr/>
              </a:p>
            </p:txBody>
          </p:sp>
        </p:grpSp>
        <p:grpSp>
          <p:nvGrpSpPr>
            <p:cNvPr id="4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引发剂用量对聚合物性能的影响</a:t>
                </a:r>
                <a:endParaRPr/>
              </a:p>
            </p:txBody>
          </p:sp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引发剂用量增加，聚合物力学性能提高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引发剂用量减少，聚合物热性能提高</a:t>
                </a:r>
                <a:endParaRPr/>
              </a:p>
            </p:txBody>
          </p:sp>
        </p:grpSp>
      </p:grpSp>
      <p:pic>
        <p:nvPicPr>
          <p:cNvPr id="5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引发剂用量对聚合的影响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https://d.book118.com/776053220200010051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苯乙烯悬浮聚合技术研究与应用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2024-09-17T15:19:44.888</cp:lastPrinted>
  <dcterms:created xsi:type="dcterms:W3CDTF">2024-09-17T07:19:44Z</dcterms:created>
  <dcterms:modified xsi:type="dcterms:W3CDTF">2024-09-17T07:19:46Z</dcterms:modified>
</cp:coreProperties>
</file>