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CA094-B60E-4279-8EF0-C7DA55FC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FAC31-B2AF-4A99-A411-07B9AC8B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D6017-F3D4-46C0-9390-D3E70A1D5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DC413-867E-4785-A79F-A1105042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FDB7D-9EA1-4F97-9523-4A726141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4F87B-8C26-4A45-8CF8-B5ED43D0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191B4-97C8-426E-8C94-A91F24EC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7448F-865D-4FC0-BFD3-DA954B8AF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DCB6F-C4E0-4A0E-8765-AA4477C1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2EA37-D30A-41B7-8EBD-C6966383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37F5-1E5D-4CFF-84EB-C21BFB87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324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项目团队沟通与协作工具使用规范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沟通与协作工具概述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工具使用技巧与注意事项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提高团队沟通效率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通过规范的沟通与协作工具使用，减少信息传递的延误和误解，提高团队沟通效率。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强化团队成员之间的协作意识，推动项目顺利进行。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提升项目管理水平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通过规范的沟通与协作工具使用，提高项目管理的透明度和可追溯性。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适用于公司内所有项目团队的沟通与协作活动。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项目团队成员，包括项目经理、开发人员、测试人员、文档编写人员等。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如产品经理、设计师等与项目团队紧密合作的人员。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沟通与协作工具概述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即时通讯工具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如微信、QQ等，可实现实时文字、语音、视频交流，方便团队成员快速沟通。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协作平台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如钉钉、飞书等，提供任务管理、日程安排、文件共享等功能，有助于提高团队协作效率。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项目管理软件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如JIRA、Trello等，用于项目规划、进度跟踪、问题管理等，有助于提升项目管理水平。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在线会议工具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如Zoom、腾讯会议等，支持远程视频会议和协作，方便团队成员在线交流和讨论。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常见沟通与协作工具介绍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23" r="1752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不同的项目需要不同的沟通和协作工具，应根据项目规模、团队分布、沟通需求等因素选择合适的工具。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根据项目需求选择适合的工具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选择的工具应易于学习和使用，避免团队成员在使用过程中花费过多时间和精力。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确保所选工具的数据安全性和隐私保护，避免项目信息泄露和损失。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所选工具应能提高团队协作效率，减少不必要的沟通和协调成本。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高效便捷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工具选择与使用原则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团队内部沟通规范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在发起沟通之前，必须清晰定义沟通的目标和期望结果，确保沟通双方对目标有共同的理解。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提前准备好需要沟通的信息，包括关键数据、事实、观点和建议，确保信息准确、完整。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准备沟通内容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根据沟通内容确定需要参与沟通的人员，确保相关人员能够充分理解并参与讨论。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确定沟通对象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当面对面会议不可行时，可以选择电话会议进行沟通，确保双方能够听到对方的声音并实时交流。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对于重要、复杂或需要深入讨论的问题，优先选择面对面会议进行沟通，以确保充分交流和理解。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对于需要多人协作的项目或任务，可以选择在线协作工具（如项目管理软件、在线文档编辑工具等）进行沟通，以便实时共享信息、协同工作。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选择合适的沟通方式和工具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确保团队成员之间可以随时进行沟通，及时解决问题和消除障碍。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保持沟通渠道畅通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在接收到信息后，应及时给予反馈，表明自己的理解和态度，以便对方了解沟通效果。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对于重要或复杂的问题，需要持续跟进并确保问题得到解决。在跟进过程中，应不断更新进展情况并与相关人员保持沟通。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保持沟通畅通和及时反馈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https://d.book118.com/776053242221010051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2024-09-17T20:19:31.209</cp:lastPrinted>
  <dcterms:created xsi:type="dcterms:W3CDTF">2024-09-17T12:19:31Z</dcterms:created>
  <dcterms:modified xsi:type="dcterms:W3CDTF">2024-09-17T12:19:33Z</dcterms:modified>
</cp:coreProperties>
</file>