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D39E1D-AA97-4D86-9780-86CF6CAC1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2C3E1B-CA99-404D-91C8-1E5BA9A21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80C120-FF8A-4ECD-8FA8-F61F6EB2B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ECF618-968B-495E-9F2C-F51CD62DD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1DF6D0-B478-434B-A131-DC9009EAE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B122F1-623D-44B6-BD09-7BC56CF82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A3509A-F5F8-4816-A5D5-9B070ADAA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259DBE-7E6E-4277-8014-D0D1EE473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F2F532-4CBD-410A-A380-4B32478F4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121D86-9E45-4F85-8ACF-4AD1C8F4D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8C7C3F-5660-4499-BFEF-4914C628B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055020151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学电工的职业规划书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自我介绍与目标设定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电工行业现状及前景分析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知识与技能提升计划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工作经验积累策略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职业素养与综合能力培养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求职准备与策略制定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自我介绍与目标设定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兴趣特长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对电子技术有浓厚的兴趣，喜欢动手制作和调试电路，同时具备较强的学习能力和团队协作精神。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拥有电子工程专业的学士学位，并在电路设计和自动化方面接受过系统的培训。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曾在一家电气设备制造公司实习，对电气控制系统有一定的了解和实践经验。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个人背景及兴趣特长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在专业领域内不断深造，获取更高级别的职业资格证书，提升自己的技能水平。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积累丰富的项目经验，逐步发展成为电气工程项目的主管或负责人。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424" r="942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676" r="967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0659" b="20659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成为一名专业的电工技师，精通电路设计和维修，能够独立完成复杂的电气控制系统安装和调试。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职业发展目标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掌握电工基础知识和技能，通过相关职业资格考试，获得初级电工证书。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6656" b="6656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19" b="161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在实际工作中不断积累经验，提升电路维修和安装能力。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6109" b="1610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短期与长期目标设定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拓展人际关系网络，与同行建立良好的合作关系，为职业发展打下基础。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978" b="219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短期与长期目标设定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371" r="12371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367" r="28367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135" r="18135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594" r="18594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长期目标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在电气工程领域深入钻研，形成自己的专业见解和技术特长。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成为企业中的技术骨干或中坚力量，参与重大项目的决策和实施。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有条件的话，创办自己的电气工程公司，提供专业化的技术服务。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短期与长期目标设定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电工行业现状及前景分析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电工行业发展趋势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随着科技的进步，电工行业正逐步向智能化方向发展，对电工的技能要求也不断提高。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环保意识的提高使得电工行业越来越注重环保和节能，绿色电工技术和产品受到广泛关注。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跨界融合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电工行业与其他行业的跨界融合趋势日益明显，如与互联网、物联网、人工智能等技术的结合，为电工行业带来新的发展机遇。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随着经济的发展和人们生活水平的提高，电力需求不断增长，电工行业市场需求旺盛。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就业前景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电工行业就业前景广阔，从初级电工到高级电工技师，都有很大的发展空间。同时，电工行业也需要不断学习和提升自己的技能水平，以适应市场的变化。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市场需求与就业前景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电工行业内典型职位包括初级电工、中级电工、高级电工技师等。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典型职位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初级电工可以通过不断学习和实践，提升自己的技能水平，逐步晋升为中级电工、高级电工技师。同时，也可以通过参加职业技能竞赛、获得职业资格证书等方式，提高自己的职业竞争力。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晋升路径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行业内典型职位及晋升路径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知识与技能提升计划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熟悉电工安全规范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了解并严格遵守电工安全操作规程，确保工作过程中的安全。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学习电工图纸识别与解读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掌握电气图纸的识别、解读方法，能够准确理解电路设计方案。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学习电工基础理论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掌握电路原理、电气设备、电子技术等基础知识，为实践操作打下坚实基础。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4423" r="14423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专业基础知识学习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加强故障排查与处理能力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学习电气设备常见故障的诊断与处理方法，提高故障排查与处理能力。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参与复杂电路设计与调试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积极参与复杂电路的设计与调试工作，提升解决实际问题的能力。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提升操作技能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通过实践操作，熟练掌握各类电工工具、仪器的使用方法，提高操作技能水平。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实践技能培养与提高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https://d.book118.com/776055020151010054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2024-09-21T20:36:08.079</cp:lastPrinted>
  <dcterms:created xsi:type="dcterms:W3CDTF">2024-09-21T12:36:08Z</dcterms:created>
  <dcterms:modified xsi:type="dcterms:W3CDTF">2024-09-21T12:36:10Z</dcterms:modified>
</cp:coreProperties>
</file>