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A70AA-3255-40AA-9E68-6293E606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4FA7-790B-4A15-B847-C3B4703D2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232A-864D-4D8D-9028-2DE89C1D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AD597-F581-4AFA-9453-6EC74CBF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52DDB-F7CE-4260-8D25-BD459845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09986-1696-4437-9335-1AB45B70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6D308-F0CD-45A9-BF8B-A2CCD348D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873E4-7DB4-49D3-B6AA-17C068BF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B7E8-EA82-4EE1-8542-874A14CF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9FFB-CE48-4176-9525-93B3F4636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67FCD-B8BB-46E6-BB83-E29DF9F0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505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在沟通中表现出良好的自信和自律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自信与自律在沟通中的重要性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培养自信心态与技巧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锻炼自律习惯与能力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如何在沟通中展现自信与自律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案例分析：成功沟通中的自信与自律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总结与展望：成为沟通中的自信与自律者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自信与自律在沟通中的重要性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自信展现专业素养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自律塑造可靠形象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赢得他人尊重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提升个人形象与信任度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自信的态度能够让他人感受到你的专业素养，从而对你产生信任。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通过自律的行为，如守时、守信、有条理等，塑造一个可靠的沟通者形象。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自信和自律的沟通方式能够让他人对你产生敬意，从而更愿意与你合作。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自信的态度有助于你清晰、准确地表达自己的观点，减少误解和冲突。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自律的沟通者懂得倾听他人的意见，尊重他人的观点，从而建立良好的沟通氛围。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自信和自律的沟通方式有助于推动问题的解决，促进双方达成共识。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促进有效沟通与合作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自信的态度能够让你的语言更有力量，更具说服力。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强化语言力量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自律的沟通者能够在团队中展现出领导力，引导团队朝着共同目标前进。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展现领导力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通过自信和自律的沟通方式，逐步建立起个人品牌，提升在他人心目中的形象和地位。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增强说服力与影响力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培养自信心态与技巧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22" b="158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正确认识自我价值与优势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了解自己的优点、缺点、价值观和目标，从而更好地认识自己的价值。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自我肯定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接受自己的独特性，欣赏自己的成就，从而提高自信心。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设定实际可达的目标，通过实现目标来增强自信心。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敢于接受挑战，不畏惧失败，从失败中汲取经验教训。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遇到问题时，积极寻找解决方案，而不是逃避或抱怨。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375" b="10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在遇到困难时，保持耐心和毅力，持续努力直至成功。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尊重他人的观点、感受和需求，建立良好的人际关系。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接受自己的不完美，以平和的心态面对自己的优点和缺点。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在沟通中，认真倾听他人的意见，理解对方的立场和感受，从而建立互信和共识。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104" b="710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学会接受自己与他人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锻炼自律习惯与能力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明确自己想要实现的目标，确保目标是具体、可衡量和可实现的。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根据目标制定详细的计划，包括时间表、任务清单和优先级排序等。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在实施过程中，根据实际情况灵活调整计划，确保计划的有效性和可行性。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尊重并遵守各种规则和约定，包括社交礼仪、职业道德和法律法规等。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在工作和学习时保持专注，避免分心或受到外界干扰，提高效率和准确性。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为自己设定明确的时间表，合理安排每项任务的时间，避免拖延和浪费时间。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964" b="129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遵守时间管理与规则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https://d.book118.com/776055053202010040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2024-09-07T06:25:30.114</cp:lastPrinted>
  <dcterms:created xsi:type="dcterms:W3CDTF">2024-09-06T22:25:30Z</dcterms:created>
  <dcterms:modified xsi:type="dcterms:W3CDTF">2024-09-06T22:25:32Z</dcterms:modified>
</cp:coreProperties>
</file>