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E9DC1C-F081-40C8-9097-31E5317C3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0A888-447D-42DC-AC45-1086390E8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BFC89-5454-4CA1-A663-CCC668FD9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71CDE5-FEC3-4E66-B7FC-8DFD521E5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50075F-DCAF-42E2-9CED-7519D43E1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F0D5AB-3E3E-4DA7-BD5A-4FCE2AF7D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A229AF-351A-4A9A-9F7C-E850831C0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78B250-D094-4DDA-8429-FFD0EFDDD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8BDE3A-1A84-4ECD-B810-8D488432B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B40872-1118-4A6A-BB37-9F6F3CEA7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661E03-3CBC-4323-A9A4-7A70508C6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10213213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案例分析(配送)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配送行业背景及现状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配送案例介绍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配送技术与应用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配送挑战与对策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配送行业背景及现状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配送行业概述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配送行业是指将商品从供应商或仓库运送至消费者手中的物流环节，涉及运输、仓储、分拣、配送等多个方面。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配送行业具有时效性、准确性、安全性等特点，要求高效、快速、准确地完成配送任务。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随着电子商务的快速发展，配送行业市场规模不断扩大，预计未来几年将持续保持高速增长。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随着消费者对配送服务的要求不断提高，配送行业将朝着智能化、个性化、专业化等方向发展。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增长趋势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目前，配送行业竞争激烈，市场参与者众多，包括大型物流公司、电商平台自建物流、第三方物流公司等。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顺丰速运、京东物流、中通快递、圆通速递等是配送行业的主要参与者，它们通过不断优化配送网络、提高服务质量等方式来争夺市场份额。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竞争格局及主要参与者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国家出台了一系列物流法规和政策，如《快递暂行条例》、《关于促进快递业发展的若干意见》等，对配送行业的规范化发展起到了积极的推动作用。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法规环境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政府加大了对物流行业的扶持力度，提出了一系列政策措施，如降低物流成本、推动绿色物流发展等，为配送行业的发展提供了有力支持。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行业法规与政策环境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配送案例介绍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随着电商和物流行业的快速发展，配送服务已成为日常生活中不可或缺的一部分。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某大型电商公司，拥有广泛的商品种类和庞大的用户群体，对配送服务有极高的要求。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案例背景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需求量大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时效性要求高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配送范围广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个性化需求多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配送需求与特点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每日需处理数以万计的订单，要求配送系统具备高吞吐量和稳定性。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覆盖全国多个城市和地区，需要建立完善的配送网络和路线规划系统。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大部分订单需要在24小时内送达，对配送速度和准确性有严格要求。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不同商品、不同用户有不同的配送需求，如定时送货、货到付款等。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采用分布式架构，支持高并发处理和横向扩展，确保系统稳定性和性能。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系统架构设计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运用智能路径规划算法，提高配送效率和准确性，减少运输成本和时间成本。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配送算法优化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建立多级配送中心和中转站，缩短配送距离和时间，提高配送效率。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多级配送网络设计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开发多种配送服务模式，满足不同用户和商品的个性化需求。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个性化服务支持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解决方案设计与实施过程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配送效率提升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通过算法优化和网络设计，配送时间缩短20%，提高了用户满意度。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成本降低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通过减少运输距离和合理规划配送路线，降低了配送成本。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服务质量改善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个性化服务的提供使得用户投诉率降低15%，提升了品牌形象和用户忠诚度。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系统稳定性增强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分布式架构的设计保证了系统在高负载下的稳定性和可靠性。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运营效果评估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配送技术与应用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通过物联网技术，配送员和货物可以被实时定位和追踪，提高配送的准确性和效率。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实时定位与追踪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物联网技术可以实现仓库的自动化管理，包括货物的自动入库、出库和盘点等，减少人工错误和成本。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自动化仓库管理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物联网技术可以应用于配送车辆，实现车辆的智能化管理和调度，提高配送效率和质量。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智能配送车辆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物联网技术在配送中的应用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https://d.book118.com/776102132131010042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2024-09-10T01:06:30.166</cp:lastPrinted>
  <dcterms:created xsi:type="dcterms:W3CDTF">2024-09-09T17:06:30Z</dcterms:created>
  <dcterms:modified xsi:type="dcterms:W3CDTF">2024-09-09T17:06:32Z</dcterms:modified>
</cp:coreProperties>
</file>