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59EBC-08A8-48A5-8BBE-E56A94810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F09D6-C988-4547-9B01-9D1A1B09B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4007E-91E8-45BC-9698-4031FB961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DF67F-4ADC-4171-AA60-9785D4771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8F4186-3536-465C-A0D1-81E1EA3FE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7F0B3-E096-40D4-8922-B9A0D14EB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6F8292-0C1E-4445-97C5-080C935C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1C1EA-7493-4A68-B811-0AD5D7FE9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DE644-1431-4F3E-BEF5-2003BDCB7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BF3DF-9A09-41A8-B387-5484DA5FB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6A823-784E-4969-A59E-0CD0BE258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02214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质量管理与房地产的关系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质量管理与房地产的关系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88" b="202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在房地产行业中，质量管理是确保项目成功、提升客户满意度和增强企业竞争力的关键因素。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随着房地产市场的发展，竞争日益激烈，客户需求多样化，对质量的要求也越来越高。因此，加强质量管理是应对这些挑战的必要手段。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强调质量管理的重要性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质量管理的基本概念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包括质量管理的定义、原则、方法和工具等。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阐述质量管理在房地产项目的各个阶段（如前期策划、设计、施工、验收等）中的具体应用和实践。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分析质量管理对项目质量、成本、进度等方面的影响，以及如何通过质量管理提升项目整体绩效。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探讨当前房地产行业在质量管理方面面临的挑战，如复杂的供应链管理、不断变化的客户需求等，并分析未来质量管理的发展趋势，如数字化、智能化等。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质量管理在房地产项目中的应用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质量管理对房地产项目的影响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房地产行业质量管理的挑战与趋势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它涉及组织内部所有成员以及整个价值链上的相关方，通过协调一致的努力，实现产品或服务质量的持续改进。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质量管理是一种系统性的方法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质量管理的核心在于识别和满足顾客的需求和期望，并以此为基础制定和执行相应的质量策略和标准。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质量管理关注顾客需求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通过对产品或服务实现过程的严格控制和管理，确保最终输出的结果符合预期的质量要求。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质量管理强调过程控制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降低成本和风险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通过减少缺陷和浪费，提高生产效率和资源利用率，降低企业的运营成本和风险。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优质的产品或服务是企业赢得市场份额和竞争优势的关键因素之一，质量管理有助于提升企业的品牌形象和市场地位。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提升顾客满意度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通过提供高质量的产品或服务，满足顾客的期望和需求，从而提高顾客满意度和忠诚度。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质量管理的原则和方法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不断寻求改进的机会和方法，通过创新、学习和经验分享等方式推动质量水平的持续提升。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关注产品或服务实现的全过程，通过优化流程、提高效率和加强监控等手段确保最终输出的质量。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始终将顾客的需求和期望放在首位，并以此为基础制定和执行质量策略和标准。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鼓励组织内部所有成员积极参与质量管理活动，共同为提升质量水平贡献力量。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基于事实的决策方法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依靠数据和信息进行决策，确保决策的科学性和有效性。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房地产是指土地、建筑物及固着在土地、建筑物上不可分离的部分及其附带的各种权益。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房地产可分为不同类型，如按用途可分为居住房地产、商业房地产、工业房地产等；按开发程度可分为生地、毛地、熟地、在建工程和现房；按是否产生收益可分为收益性房地产和非收益性房地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房地产市场是一个地域性市场，不同地区的房地产市场存在明显的差异，受到当地经济、文化、政策等多种因素的影响。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供求关系影响价格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房地产市场的价格受到供求关系的影响，当供大于求时，价格下跌；当求大于供时，价格上涨。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不完全竞争性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由于土地资源的稀缺性和不可移动性，房地产市场具有不完全竞争性，市场参与者之间的竞争受到限制。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房地产市场容易受到政策调控的影响，政府通过土地政策、税收政策、金融政策等手段对房地产市场进行调控。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https://d.book118.com/776102214221010051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2024-09-17T20:22:37.869</cp:lastPrinted>
  <dcterms:created xsi:type="dcterms:W3CDTF">2024-09-17T12:22:37Z</dcterms:created>
  <dcterms:modified xsi:type="dcterms:W3CDTF">2024-09-17T12:22:39Z</dcterms:modified>
</cp:coreProperties>
</file>