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0B20E-5D38-49E0-B28D-EFE84E529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8C84F-5F85-4C90-B4EB-B8DEA9456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863DB-AC37-44EA-9C37-D95664B2E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00900F-627E-405D-A3FB-94150DEC4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A255AD-1316-4A60-9F93-CC7716055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5813F8-492F-4781-B2B2-3B23A7D4E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303E1C-A307-4879-9F5F-B18A12D0C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5A81E4-FF81-410A-87DF-4D868CDFC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294E1-24D2-4E78-B228-D40ABE6BF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F05B5-C1A6-4CB1-BC1A-87C7727EA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79472-EFB1-4ABB-A3FD-ECF411DCA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0412301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关于深化改革加快推进道路客运转型升级的意见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道路客运现状分析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深化改革策略探讨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加快转型升级路径研究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政策保障措施建议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33" b="29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适应经济发展新常态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随着我国经济由高速增长阶段转向高质量发展阶段，道路客运行业亟需转型升级以适应新的市场需求。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缓解交通拥堵问题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城市道路拥堵问题日益严重，推进道路客运转型升级有助于缓解交通压力，提高城市交通运行效率。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促进绿色出行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发展绿色、低碳的道路客运服务，减少交通污染，有利于推动城市可持续发展。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政府将加大对道路客运转型升级的支持力度，完善相关法规政策，创造有利于行业发展的市场环境。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政策导向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通过深化改革，加快推进道路客运转型升级，构建安全、便捷、高效、绿色的现代道路客运服务体系。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鼓励企业加大科技投入，推动新技术、新模式在道路客运领域的创新应用，提升行业服务水平和竞争力。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政策导向与目标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道路客运现状分析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近年来，我国道路客运行业规模持续扩大，客运量和周转量不断增长，为经济社会发展提供了有力支撑。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增长速度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随着交通基础设施的不断完善和人们出行需求的日益增长，道路客运行业增长速度加快，但仍需进一步提高服务质量和效率。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客运结构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目前，我国道路客运结构以班车客运为主，旅游包车、定制客运等多样化、个性化服务逐步兴起。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道路客运服务水平不断提高，但仍存在一些问题，如班次不足、票价不透明、服务质量参差不齐等。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客运结构与服务水平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安全风险加大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道路客运行业安全风险不容忽视，如超速、超载、疲劳驾驶等问题时有发生。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面对新技术、新模式的不断涌现，部分道路客运企业创新能力不足，难以适应市场需求变化。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服务质量有待提高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部分道路客运企业存在服务质量不高、投诉处理不及时等问题，影响了行业形象和乘客满意度。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随着交通运输市场的逐步开放，道路客运市场面临来自铁路、航空等运输方式的竞争压力。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深化改革策略探讨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6208" b="6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深化道路客运价格机制改革，逐步建立与市场经济相适应的价格形成机制。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深化国有道路客运企业改革，推动建立现代企业制度，完善法人治理结构，激发企业活力。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推进道路客运行业管理体制改革，转变政府职能，强化行业监管，提高公共服务水平。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体制机制改革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放宽道路客运市场准入，鼓励社会资本进入道路客运领域，促进市场竞争。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推进道路客运线路经营权改革，逐步实行线路经营权公开竞争和招投标制度。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加强道路客运市场监管，规范市场秩序，保障公平竞争。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5875" r="58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958" r="295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市场化进程推进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鼓励道路客运企业加强技术创新，推广新能源、智能化等先进技术，提高运营效率和服务质量。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推动道路客运行业与互联网、大数据等产业融合发展，创新服务模式，提升行业竞争力。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加强道路客运行业人才培养和引进，提高从业人员素质，为行业创新发展提供人才保障。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创新驱动发展战略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https://d.book118.com/776104123013010044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2024-09-12T06:23:00.864</cp:lastPrinted>
  <dcterms:created xsi:type="dcterms:W3CDTF">2024-09-11T22:23:00Z</dcterms:created>
  <dcterms:modified xsi:type="dcterms:W3CDTF">2024-09-11T22:23:02Z</dcterms:modified>
</cp:coreProperties>
</file>