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506899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202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.xml" /><Relationship Id="rId2" Type="http://schemas.openxmlformats.org/officeDocument/2006/relationships/tags" Target="../tags/tag13.xml" /><Relationship Id="rId3" Type="http://schemas.openxmlformats.org/officeDocument/2006/relationships/tags" Target="../tags/tag14.xml" /><Relationship Id="rId4" Type="http://schemas.openxmlformats.org/officeDocument/2006/relationships/tags" Target="../tags/tag15.xml" /><Relationship Id="rId5" Type="http://schemas.openxmlformats.org/officeDocument/2006/relationships/tags" Target="../tags/tag16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.xml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4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5.xml" /><Relationship Id="rId3" Type="http://schemas.openxmlformats.org/officeDocument/2006/relationships/tags" Target="../tags/tag26.xml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9.xml" /><Relationship Id="rId2" Type="http://schemas.openxmlformats.org/officeDocument/2006/relationships/tags" Target="../tags/tag40.xml" /><Relationship Id="rId3" Type="http://schemas.openxmlformats.org/officeDocument/2006/relationships/tags" Target="../tags/tag41.xml" /><Relationship Id="rId4" Type="http://schemas.openxmlformats.org/officeDocument/2006/relationships/tags" Target="../tags/tag42.xml" /><Relationship Id="rId5" Type="http://schemas.openxmlformats.org/officeDocument/2006/relationships/tags" Target="../tags/tag43.xml" /><Relationship Id="rId6" Type="http://schemas.openxmlformats.org/officeDocument/2006/relationships/tags" Target="../tags/tag44.xml" /><Relationship Id="rId7" Type="http://schemas.openxmlformats.org/officeDocument/2006/relationships/tags" Target="../tags/tag45.xml" /><Relationship Id="rId8" Type="http://schemas.openxmlformats.org/officeDocument/2006/relationships/tags" Target="../tags/tag46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7.xml" /><Relationship Id="rId2" Type="http://schemas.openxmlformats.org/officeDocument/2006/relationships/tags" Target="../tags/tag48.xml" /><Relationship Id="rId3" Type="http://schemas.openxmlformats.org/officeDocument/2006/relationships/tags" Target="../tags/tag49.xml" /><Relationship Id="rId4" Type="http://schemas.openxmlformats.org/officeDocument/2006/relationships/tags" Target="../tags/tag50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.xml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4.xml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3.xml" /><Relationship Id="rId10" Type="http://schemas.openxmlformats.org/officeDocument/2006/relationships/tags" Target="../tags/tag72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tags" Target="../tags/tag67.xml" /><Relationship Id="rId6" Type="http://schemas.openxmlformats.org/officeDocument/2006/relationships/tags" Target="../tags/tag68.xml" /><Relationship Id="rId7" Type="http://schemas.openxmlformats.org/officeDocument/2006/relationships/tags" Target="../tags/tag69.xml" /><Relationship Id="rId8" Type="http://schemas.openxmlformats.org/officeDocument/2006/relationships/tags" Target="../tags/tag70.xml" /><Relationship Id="rId9" Type="http://schemas.openxmlformats.org/officeDocument/2006/relationships/tags" Target="../tags/tag7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E9FA5F-C9E9-4591-82A9-9476F399E4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D6E6CA-3403-424B-B7EE-71868DAD99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451E11-2922-402A-8976-19B049D8BD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EEA2635-9082-4740-AD66-D19C2DB952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9511329-0D47-460E-BE52-BBC618390A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269FF4E-A654-44BF-962B-486E67CE6B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4A3AF06-AEDD-42DE-A616-75ABDF5F9A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3C4F607-B63A-4C4E-8307-16E012AB87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28EAF9A-B2D0-494B-B30D-CF8F7F8EAE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50F277-559F-43E5-9F08-585B90944F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777DF8-4B10-4BF7-BB09-0638C02928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0" name="@path_Rectangle 25-2050&amp;12082"/>
          <p:cNvSpPr/>
          <p:nvPr userDrawn="1">
            <p:custDataLst>
              <p:tags r:id="rId1"/>
            </p:custDataLst>
          </p:nvPr>
        </p:nvSpPr>
        <p:spPr>
          <a:xfrm>
            <a:off x="848360" y="4263390"/>
            <a:ext cx="2670175" cy="604520"/>
          </a:xfrm>
          <a:prstGeom prst="roundRect">
            <a:avLst>
              <a:gd name="adj" fmla="val 50217"/>
            </a:avLst>
          </a:prstGeom>
          <a:solidFill>
            <a:schemeClr val="accent1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72" name="@path_Ellipse 9 (Stroke)-2050&amp;12778"/>
          <p:cNvSpPr/>
          <p:nvPr userDrawn="1">
            <p:custDataLst>
              <p:tags r:id="rId2"/>
            </p:custDataLst>
          </p:nvPr>
        </p:nvSpPr>
        <p:spPr>
          <a:xfrm>
            <a:off x="9144000" y="0"/>
            <a:ext cx="3044952" cy="4014216"/>
          </a:xfrm>
          <a:custGeom>
            <a:rect l="l" t="t" r="r" b="b"/>
            <a:pathLst>
              <a:path w="3044952" h="4014216">
                <a:moveTo>
                  <a:pt x="694944" y="0"/>
                </a:moveTo>
                <a:cubicBezTo>
                  <a:pt x="576072" y="301752"/>
                  <a:pt x="512064" y="621792"/>
                  <a:pt x="512064" y="969264"/>
                </a:cubicBezTo>
                <a:cubicBezTo>
                  <a:pt x="512064" y="2368296"/>
                  <a:pt x="1645920" y="3502152"/>
                  <a:pt x="3044952" y="3502152"/>
                </a:cubicBezTo>
                <a:lnTo>
                  <a:pt x="3044952" y="4014216"/>
                </a:lnTo>
                <a:cubicBezTo>
                  <a:pt x="1362456" y="4014216"/>
                  <a:pt x="0" y="2651760"/>
                  <a:pt x="0" y="969264"/>
                </a:cubicBezTo>
                <a:cubicBezTo>
                  <a:pt x="0" y="630936"/>
                  <a:pt x="54864" y="301752"/>
                  <a:pt x="155448" y="0"/>
                </a:cubicBezTo>
                <a:lnTo>
                  <a:pt x="694944" y="0"/>
                </a:ln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74" name="Ellipse 3 (Stroke)_#color-2050&amp;12715"/>
          <p:cNvSpPr/>
          <p:nvPr userDrawn="1">
            <p:custDataLst>
              <p:tags r:id="rId3"/>
            </p:custDataLst>
          </p:nvPr>
        </p:nvSpPr>
        <p:spPr>
          <a:xfrm>
            <a:off x="6184392" y="1938528"/>
            <a:ext cx="6007608" cy="4919472"/>
          </a:xfrm>
          <a:custGeom>
            <a:rect l="l" t="t" r="r" b="b"/>
            <a:pathLst>
              <a:path w="6007608" h="4919472">
                <a:moveTo>
                  <a:pt x="6007608" y="640080"/>
                </a:moveTo>
                <a:cubicBezTo>
                  <a:pt x="5394960" y="237744"/>
                  <a:pt x="4663440" y="0"/>
                  <a:pt x="3877056" y="0"/>
                </a:cubicBezTo>
                <a:cubicBezTo>
                  <a:pt x="1737360" y="0"/>
                  <a:pt x="0" y="1737360"/>
                  <a:pt x="0" y="3877056"/>
                </a:cubicBezTo>
                <a:cubicBezTo>
                  <a:pt x="0" y="4233672"/>
                  <a:pt x="45720" y="4581144"/>
                  <a:pt x="137160" y="4919472"/>
                </a:cubicBezTo>
                <a:lnTo>
                  <a:pt x="676656" y="4919472"/>
                </a:lnTo>
                <a:cubicBezTo>
                  <a:pt x="566928" y="4590288"/>
                  <a:pt x="512064" y="4233672"/>
                  <a:pt x="512064" y="3877056"/>
                </a:cubicBezTo>
                <a:cubicBezTo>
                  <a:pt x="512064" y="2011680"/>
                  <a:pt x="2011680" y="512064"/>
                  <a:pt x="3877056" y="512064"/>
                </a:cubicBezTo>
                <a:cubicBezTo>
                  <a:pt x="4681728" y="512064"/>
                  <a:pt x="5422392" y="795528"/>
                  <a:pt x="6007608" y="1271016"/>
                </a:cubicBezTo>
                <a:lnTo>
                  <a:pt x="6007608" y="640080"/>
                </a:lnTo>
              </a:path>
            </a:pathLst>
          </a:custGeom>
          <a:solidFill>
            <a:schemeClr val="accent1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676" name="Ellipse 8 (Stroke)_#color-2050&amp;12718"/>
          <p:cNvSpPr/>
          <p:nvPr userDrawn="1">
            <p:custDataLst>
              <p:tags r:id="rId4"/>
            </p:custDataLst>
          </p:nvPr>
        </p:nvSpPr>
        <p:spPr>
          <a:xfrm>
            <a:off x="5312664" y="4581144"/>
            <a:ext cx="630936" cy="1984248"/>
          </a:xfrm>
          <a:custGeom>
            <a:rect l="l" t="t" r="r" b="b"/>
            <a:pathLst>
              <a:path w="630936" h="1984248">
                <a:moveTo>
                  <a:pt x="438912" y="9144"/>
                </a:moveTo>
                <a:cubicBezTo>
                  <a:pt x="576072" y="45720"/>
                  <a:pt x="658368" y="182880"/>
                  <a:pt x="621792" y="320040"/>
                </a:cubicBezTo>
                <a:cubicBezTo>
                  <a:pt x="512064" y="749808"/>
                  <a:pt x="475488" y="1216152"/>
                  <a:pt x="539496" y="1691640"/>
                </a:cubicBezTo>
                <a:cubicBezTo>
                  <a:pt x="557784" y="1828800"/>
                  <a:pt x="457200" y="1956816"/>
                  <a:pt x="320040" y="1975104"/>
                </a:cubicBezTo>
                <a:cubicBezTo>
                  <a:pt x="182880" y="1993392"/>
                  <a:pt x="54864" y="1901952"/>
                  <a:pt x="36576" y="1755648"/>
                </a:cubicBezTo>
                <a:cubicBezTo>
                  <a:pt x="-36576" y="1216152"/>
                  <a:pt x="0" y="685800"/>
                  <a:pt x="128016" y="192024"/>
                </a:cubicBezTo>
                <a:cubicBezTo>
                  <a:pt x="164592" y="54864"/>
                  <a:pt x="301752" y="-27432"/>
                  <a:pt x="438912" y="9144"/>
                </a:cubicBezTo>
              </a:path>
            </a:pathLst>
          </a:custGeom>
          <a:solidFill>
            <a:schemeClr val="accent1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678" name="Ellipse 4 (Stroke)_#color_$accent2_$accent2-2050&amp;12721"/>
          <p:cNvSpPr/>
          <p:nvPr userDrawn="1">
            <p:custDataLst>
              <p:tags r:id="rId5"/>
            </p:custDataLst>
          </p:nvPr>
        </p:nvSpPr>
        <p:spPr>
          <a:xfrm>
            <a:off x="6739128" y="1947672"/>
            <a:ext cx="5449824" cy="2194560"/>
          </a:xfrm>
          <a:custGeom>
            <a:rect l="l" t="t" r="r" b="b"/>
            <a:pathLst>
              <a:path w="5449824" h="2194560">
                <a:moveTo>
                  <a:pt x="5449824" y="640080"/>
                </a:moveTo>
                <a:lnTo>
                  <a:pt x="5449824" y="1280160"/>
                </a:lnTo>
                <a:cubicBezTo>
                  <a:pt x="4864608" y="795528"/>
                  <a:pt x="4123944" y="512064"/>
                  <a:pt x="3310128" y="512064"/>
                </a:cubicBezTo>
                <a:cubicBezTo>
                  <a:pt x="2112264" y="512064"/>
                  <a:pt x="1060704" y="1133856"/>
                  <a:pt x="466344" y="2075688"/>
                </a:cubicBezTo>
                <a:cubicBezTo>
                  <a:pt x="393192" y="2194560"/>
                  <a:pt x="237744" y="2221992"/>
                  <a:pt x="118872" y="2148840"/>
                </a:cubicBezTo>
                <a:cubicBezTo>
                  <a:pt x="0" y="2075688"/>
                  <a:pt x="-36576" y="1920240"/>
                  <a:pt x="36576" y="1801368"/>
                </a:cubicBezTo>
                <a:cubicBezTo>
                  <a:pt x="722376" y="722376"/>
                  <a:pt x="1929384" y="0"/>
                  <a:pt x="3310128" y="0"/>
                </a:cubicBezTo>
                <a:cubicBezTo>
                  <a:pt x="4096512" y="0"/>
                  <a:pt x="4837176" y="237744"/>
                  <a:pt x="5449824" y="640080"/>
                </a:cubicBezTo>
              </a:path>
            </a:pathLst>
          </a:custGeom>
          <a:gradFill>
            <a:gsLst>
              <a:gs pos="0">
                <a:schemeClr val="accent1">
                  <a:lumMod val="75000"/>
                  <a:alpha val="70000"/>
                </a:schemeClr>
              </a:gs>
              <a:gs pos="70313">
                <a:schemeClr val="accent2">
                  <a:alpha val="0"/>
                </a:schemeClr>
              </a:gs>
            </a:gsLst>
            <a:lin ang="74674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680" name="Ellipse 10 (Stroke)_#color-2050&amp;12724"/>
          <p:cNvSpPr/>
          <p:nvPr userDrawn="1">
            <p:custDataLst>
              <p:tags r:id="rId6"/>
            </p:custDataLst>
          </p:nvPr>
        </p:nvSpPr>
        <p:spPr>
          <a:xfrm>
            <a:off x="0" y="0"/>
            <a:ext cx="1746504" cy="1655064"/>
          </a:xfrm>
          <a:custGeom>
            <a:rect l="l" t="t" r="r" b="b"/>
            <a:pathLst>
              <a:path w="1746504" h="1655064">
                <a:moveTo>
                  <a:pt x="0" y="1133856"/>
                </a:moveTo>
                <a:cubicBezTo>
                  <a:pt x="384048" y="1051560"/>
                  <a:pt x="731520" y="841248"/>
                  <a:pt x="978408" y="502920"/>
                </a:cubicBezTo>
                <a:cubicBezTo>
                  <a:pt x="1088136" y="347472"/>
                  <a:pt x="1170432" y="173736"/>
                  <a:pt x="1216152" y="0"/>
                </a:cubicBezTo>
                <a:lnTo>
                  <a:pt x="1746504" y="0"/>
                </a:lnTo>
                <a:cubicBezTo>
                  <a:pt x="1682496" y="274320"/>
                  <a:pt x="1563624" y="548640"/>
                  <a:pt x="1389888" y="795528"/>
                </a:cubicBezTo>
                <a:cubicBezTo>
                  <a:pt x="1042416" y="1271016"/>
                  <a:pt x="539496" y="1563624"/>
                  <a:pt x="0" y="1655064"/>
                </a:cubicBezTo>
                <a:lnTo>
                  <a:pt x="0" y="1133856"/>
                </a:ln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682" name="标题 1"/>
          <p:cNvSpPr>
            <a:spLocks noGrp="1"/>
          </p:cNvSpPr>
          <p:nvPr>
            <p:ph type="ctrTitle"/>
            <p:custDataLst>
              <p:tags r:id="rId7"/>
            </p:custDataLst>
          </p:nvPr>
        </p:nvSpPr>
        <p:spPr>
          <a:xfrm>
            <a:off x="873125" y="1811020"/>
            <a:ext cx="5765800" cy="2076450"/>
          </a:xfrm>
        </p:spPr>
        <p:txBody>
          <a:bodyPr wrap="square" anchor="b" anchorCtr="0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tx1"/>
                </a:solidFill>
                <a:latin typeface="+mj-ea"/>
                <a:ea typeface="+mj-ea"/>
                <a:cs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90" name="署名占位符 10"/>
          <p:cNvSpPr>
            <a:spLocks noGrp="1"/>
          </p:cNvSpPr>
          <p:nvPr>
            <p:ph type="body" sz="quarter" idx="17" hasCustomPrompt="1"/>
            <p:custDataLst>
              <p:tags r:id="rId11"/>
            </p:custDataLst>
          </p:nvPr>
        </p:nvSpPr>
        <p:spPr>
          <a:xfrm>
            <a:off x="838200" y="4248150"/>
            <a:ext cx="2654935" cy="606425"/>
          </a:xfrm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+mn-ea"/>
              </a:defRPr>
            </a:lvl1pPr>
          </a:lstStyle>
          <a:p>
            <a:pPr lvl="0"/>
            <a:r>
              <a:rPr lang="zh-CN" altLang="en-US"/>
              <a:t>署名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ea"/>
                <a:ea typeface="+mj-ea"/>
                <a:cs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</a:defRPr>
            </a:lvl1pPr>
            <a:lvl2pPr>
              <a:defRPr>
                <a:latin typeface="+mn-ea"/>
                <a:ea typeface="+mn-ea"/>
                <a:cs typeface="+mn-ea"/>
              </a:defRPr>
            </a:lvl2pPr>
            <a:lvl3pPr>
              <a:defRPr>
                <a:latin typeface="+mn-ea"/>
                <a:ea typeface="+mn-ea"/>
                <a:cs typeface="+mn-ea"/>
              </a:defRPr>
            </a:lvl3pPr>
            <a:lvl4pPr>
              <a:defRPr>
                <a:latin typeface="+mn-ea"/>
                <a:ea typeface="+mn-ea"/>
                <a:cs typeface="+mn-ea"/>
              </a:defRPr>
            </a:lvl4pPr>
            <a:lvl5pPr>
              <a:defRPr>
                <a:latin typeface="+mn-ea"/>
                <a:ea typeface="+mn-ea"/>
                <a:cs typeface="+mn-ea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702" name="Ellipse 75 (Stroke)_#color-2050&amp;12727"/>
          <p:cNvSpPr/>
          <p:nvPr userDrawn="1">
            <p:custDataLst>
              <p:tags r:id="rId1"/>
            </p:custDataLst>
          </p:nvPr>
        </p:nvSpPr>
        <p:spPr>
          <a:xfrm>
            <a:off x="3282696" y="0"/>
            <a:ext cx="2304288" cy="6858000"/>
          </a:xfrm>
          <a:custGeom>
            <a:rect l="l" t="t" r="r" b="b"/>
            <a:pathLst>
              <a:path w="2304288" h="6858000">
                <a:moveTo>
                  <a:pt x="0" y="6858000"/>
                </a:moveTo>
                <a:lnTo>
                  <a:pt x="813816" y="6858000"/>
                </a:lnTo>
                <a:cubicBezTo>
                  <a:pt x="1728216" y="6007608"/>
                  <a:pt x="2304288" y="4782312"/>
                  <a:pt x="2304288" y="3429000"/>
                </a:cubicBezTo>
                <a:cubicBezTo>
                  <a:pt x="2304288" y="2075688"/>
                  <a:pt x="1728216" y="850392"/>
                  <a:pt x="813816" y="0"/>
                </a:cubicBezTo>
                <a:lnTo>
                  <a:pt x="0" y="0"/>
                </a:lnTo>
                <a:cubicBezTo>
                  <a:pt x="1088136" y="749808"/>
                  <a:pt x="1801368" y="2011680"/>
                  <a:pt x="1801368" y="3429000"/>
                </a:cubicBezTo>
                <a:cubicBezTo>
                  <a:pt x="1801368" y="4846320"/>
                  <a:pt x="1088136" y="6108192"/>
                  <a:pt x="0" y="6858000"/>
                </a:cubicBez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704" name="Ellipse 3 (Stroke)_#color-2050&amp;12730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4672584" cy="6858000"/>
          </a:xfrm>
          <a:custGeom>
            <a:rect l="l" t="t" r="r" b="b"/>
            <a:pathLst>
              <a:path w="4672584" h="6858000">
                <a:moveTo>
                  <a:pt x="0" y="6848856"/>
                </a:moveTo>
                <a:lnTo>
                  <a:pt x="0" y="6858000"/>
                </a:lnTo>
                <a:lnTo>
                  <a:pt x="45720" y="6858000"/>
                </a:lnTo>
                <a:cubicBezTo>
                  <a:pt x="27432" y="6858000"/>
                  <a:pt x="18288" y="6848856"/>
                  <a:pt x="0" y="6848856"/>
                </a:cubicBezTo>
                <a:moveTo>
                  <a:pt x="1261872" y="6858000"/>
                </a:moveTo>
                <a:cubicBezTo>
                  <a:pt x="1463040" y="6821424"/>
                  <a:pt x="1664208" y="6766560"/>
                  <a:pt x="1856232" y="6693408"/>
                </a:cubicBezTo>
                <a:cubicBezTo>
                  <a:pt x="3666744" y="6035040"/>
                  <a:pt x="4590288" y="4032504"/>
                  <a:pt x="3931920" y="2221992"/>
                </a:cubicBezTo>
                <a:cubicBezTo>
                  <a:pt x="3493008" y="1033272"/>
                  <a:pt x="2478024" y="228600"/>
                  <a:pt x="1316736" y="0"/>
                </a:cubicBezTo>
                <a:lnTo>
                  <a:pt x="2752344" y="0"/>
                </a:lnTo>
                <a:cubicBezTo>
                  <a:pt x="3493008" y="457200"/>
                  <a:pt x="4096512" y="1152144"/>
                  <a:pt x="4425696" y="2039112"/>
                </a:cubicBezTo>
                <a:cubicBezTo>
                  <a:pt x="5093208" y="3877056"/>
                  <a:pt x="4343400" y="5888736"/>
                  <a:pt x="2734056" y="6858000"/>
                </a:cubicBezTo>
                <a:lnTo>
                  <a:pt x="1261872" y="6858000"/>
                </a:lnTo>
              </a:path>
            </a:pathLst>
          </a:custGeom>
          <a:solidFill>
            <a:schemeClr val="accent1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706" name="Ellipse 4 (Stroke)_#color_$accent2_$accent2-2050&amp;12733"/>
          <p:cNvSpPr/>
          <p:nvPr userDrawn="1">
            <p:custDataLst>
              <p:tags r:id="rId3"/>
            </p:custDataLst>
          </p:nvPr>
        </p:nvSpPr>
        <p:spPr>
          <a:xfrm>
            <a:off x="0" y="3959352"/>
            <a:ext cx="4581144" cy="2898648"/>
          </a:xfrm>
          <a:custGeom>
            <a:rect l="l" t="t" r="r" b="b"/>
            <a:pathLst>
              <a:path w="4581144" h="2898648">
                <a:moveTo>
                  <a:pt x="4078224" y="201168"/>
                </a:moveTo>
                <a:cubicBezTo>
                  <a:pt x="3831336" y="1335024"/>
                  <a:pt x="3035808" y="2313432"/>
                  <a:pt x="1865376" y="2743200"/>
                </a:cubicBezTo>
                <a:cubicBezTo>
                  <a:pt x="1682496" y="2807208"/>
                  <a:pt x="1499616" y="2862072"/>
                  <a:pt x="1307592" y="2898648"/>
                </a:cubicBezTo>
                <a:lnTo>
                  <a:pt x="2715768" y="2898648"/>
                </a:lnTo>
                <a:cubicBezTo>
                  <a:pt x="3685032" y="2322576"/>
                  <a:pt x="4343400" y="1371600"/>
                  <a:pt x="4572000" y="310896"/>
                </a:cubicBezTo>
                <a:cubicBezTo>
                  <a:pt x="4599432" y="173736"/>
                  <a:pt x="4517136" y="36576"/>
                  <a:pt x="4379976" y="9144"/>
                </a:cubicBezTo>
                <a:cubicBezTo>
                  <a:pt x="4242816" y="-27432"/>
                  <a:pt x="4105656" y="64008"/>
                  <a:pt x="4078224" y="201168"/>
                </a:cubicBezTo>
                <a:moveTo>
                  <a:pt x="9144" y="2898648"/>
                </a:moveTo>
                <a:cubicBezTo>
                  <a:pt x="9144" y="2898648"/>
                  <a:pt x="0" y="2898648"/>
                  <a:pt x="0" y="2898648"/>
                </a:cubicBezTo>
                <a:lnTo>
                  <a:pt x="0" y="2898648"/>
                </a:lnTo>
                <a:lnTo>
                  <a:pt x="9144" y="2898648"/>
                </a:lnTo>
              </a:path>
            </a:pathLst>
          </a:custGeom>
          <a:gradFill>
            <a:gsLst>
              <a:gs pos="73000">
                <a:schemeClr val="accent2">
                  <a:alpha val="0"/>
                </a:schemeClr>
              </a:gs>
              <a:gs pos="100000">
                <a:schemeClr val="accent1">
                  <a:lumMod val="75000"/>
                  <a:alpha val="70000"/>
                </a:schemeClr>
              </a:gs>
            </a:gsLst>
            <a:lin ang="0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247525" y="2772441"/>
            <a:ext cx="2658015" cy="1313212"/>
          </a:xfrm>
        </p:spPr>
        <p:txBody>
          <a:bodyPr wrap="square" anchor="ctr" anchorCtr="0">
            <a:normAutofit/>
          </a:bodyPr>
          <a:lstStyle>
            <a:lvl1pPr>
              <a:defRPr sz="4800">
                <a:latin typeface="+mj-ea"/>
                <a:ea typeface="+mj-ea"/>
                <a:cs typeface="+mj-ea"/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710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16" name="bg_#color-2050&amp;12358"/>
          <p:cNvSpPr/>
          <p:nvPr userDrawn="1">
            <p:custDataLst>
              <p:tags r:id="rId1"/>
            </p:custDataLst>
          </p:nvPr>
        </p:nvSpPr>
        <p:spPr>
          <a:xfrm>
            <a:off x="1524" y="0"/>
            <a:ext cx="12188952" cy="6858000"/>
          </a:xfrm>
          <a:custGeom>
            <a:rect l="l" t="t" r="r" b="b"/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solidFill>
            <a:schemeClr val="accent1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718" name="Ellipse 5 (Stroke)_#color-2050&amp;1273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4142232" cy="4544568"/>
          </a:xfrm>
          <a:custGeom>
            <a:rect l="l" t="t" r="r" b="b"/>
            <a:pathLst>
              <a:path w="4142232" h="4544568">
                <a:moveTo>
                  <a:pt x="0" y="4032504"/>
                </a:moveTo>
                <a:cubicBezTo>
                  <a:pt x="91440" y="4032504"/>
                  <a:pt x="173736" y="4041648"/>
                  <a:pt x="265176" y="4041648"/>
                </a:cubicBezTo>
                <a:cubicBezTo>
                  <a:pt x="2121408" y="4041648"/>
                  <a:pt x="3630168" y="2532888"/>
                  <a:pt x="3630168" y="676656"/>
                </a:cubicBezTo>
                <a:cubicBezTo>
                  <a:pt x="3630168" y="438912"/>
                  <a:pt x="3611880" y="219456"/>
                  <a:pt x="3566160" y="0"/>
                </a:cubicBezTo>
                <a:lnTo>
                  <a:pt x="4078224" y="0"/>
                </a:lnTo>
                <a:cubicBezTo>
                  <a:pt x="4123944" y="219456"/>
                  <a:pt x="4142232" y="448056"/>
                  <a:pt x="4142232" y="676656"/>
                </a:cubicBezTo>
                <a:cubicBezTo>
                  <a:pt x="4142232" y="2816352"/>
                  <a:pt x="2404872" y="4544568"/>
                  <a:pt x="265176" y="4544568"/>
                </a:cubicBezTo>
                <a:cubicBezTo>
                  <a:pt x="173736" y="4544568"/>
                  <a:pt x="91440" y="4544568"/>
                  <a:pt x="0" y="4535424"/>
                </a:cubicBezTo>
                <a:lnTo>
                  <a:pt x="0" y="4032504"/>
                </a:lnTo>
              </a:path>
            </a:pathLst>
          </a:custGeom>
          <a:solidFill>
            <a:schemeClr val="accent1">
              <a:lumMod val="40000"/>
              <a:lumOff val="60000"/>
              <a:alpha val="75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720" name="Ellipse 3 (Stroke)_#color_$lt1_$lt1-2050&amp;12739"/>
          <p:cNvSpPr/>
          <p:nvPr userDrawn="1">
            <p:custDataLst>
              <p:tags r:id="rId3"/>
            </p:custDataLst>
          </p:nvPr>
        </p:nvSpPr>
        <p:spPr>
          <a:xfrm>
            <a:off x="0" y="1399032"/>
            <a:ext cx="6099048" cy="5458968"/>
          </a:xfrm>
          <a:custGeom>
            <a:rect l="l" t="t" r="r" b="b"/>
            <a:pathLst>
              <a:path w="6099048" h="5458968">
                <a:moveTo>
                  <a:pt x="5760720" y="5458968"/>
                </a:moveTo>
                <a:cubicBezTo>
                  <a:pt x="5971032" y="4974336"/>
                  <a:pt x="6099048" y="4434840"/>
                  <a:pt x="6099048" y="3877056"/>
                </a:cubicBezTo>
                <a:cubicBezTo>
                  <a:pt x="6099048" y="1737360"/>
                  <a:pt x="4361688" y="0"/>
                  <a:pt x="2221992" y="0"/>
                </a:cubicBezTo>
                <a:cubicBezTo>
                  <a:pt x="1399032" y="0"/>
                  <a:pt x="630936" y="256032"/>
                  <a:pt x="0" y="704088"/>
                </a:cubicBezTo>
                <a:lnTo>
                  <a:pt x="0" y="1344168"/>
                </a:lnTo>
                <a:cubicBezTo>
                  <a:pt x="594360" y="822960"/>
                  <a:pt x="1371600" y="512064"/>
                  <a:pt x="2221992" y="512064"/>
                </a:cubicBezTo>
                <a:cubicBezTo>
                  <a:pt x="4078224" y="512064"/>
                  <a:pt x="5586984" y="2011680"/>
                  <a:pt x="5586984" y="3877056"/>
                </a:cubicBezTo>
                <a:cubicBezTo>
                  <a:pt x="5586984" y="4443984"/>
                  <a:pt x="5440680" y="4992624"/>
                  <a:pt x="5193792" y="5458968"/>
                </a:cubicBezTo>
                <a:lnTo>
                  <a:pt x="5760720" y="5458968"/>
                </a:lnTo>
              </a:path>
            </a:pathLst>
          </a:custGeom>
          <a:gradFill>
            <a:gsLst>
              <a:gs pos="0">
                <a:srgbClr val="FFFFFF">
                  <a:alpha val="0"/>
                </a:srgbClr>
              </a:gs>
              <a:gs pos="41000">
                <a:schemeClr val="lt1">
                  <a:alpha val="45000"/>
                </a:schemeClr>
              </a:gs>
              <a:gs pos="100000">
                <a:schemeClr val="lt1">
                  <a:alpha val="0"/>
                </a:schemeClr>
              </a:gs>
            </a:gsLst>
            <a:lin ang="5400000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722" name="Ellipse 4 (Stroke)_#color_$lt1_$accent1-2050&amp;12742"/>
          <p:cNvSpPr/>
          <p:nvPr userDrawn="1">
            <p:custDataLst>
              <p:tags r:id="rId4"/>
            </p:custDataLst>
          </p:nvPr>
        </p:nvSpPr>
        <p:spPr>
          <a:xfrm>
            <a:off x="0" y="1399032"/>
            <a:ext cx="5541264" cy="2194560"/>
          </a:xfrm>
          <a:custGeom>
            <a:rect l="l" t="t" r="r" b="b"/>
            <a:pathLst>
              <a:path w="5541264" h="2194560">
                <a:moveTo>
                  <a:pt x="0" y="1353312"/>
                </a:moveTo>
                <a:lnTo>
                  <a:pt x="0" y="704088"/>
                </a:lnTo>
                <a:cubicBezTo>
                  <a:pt x="630936" y="265176"/>
                  <a:pt x="1399032" y="0"/>
                  <a:pt x="2231136" y="0"/>
                </a:cubicBezTo>
                <a:cubicBezTo>
                  <a:pt x="3602736" y="0"/>
                  <a:pt x="4809744" y="722376"/>
                  <a:pt x="5495544" y="1801368"/>
                </a:cubicBezTo>
                <a:cubicBezTo>
                  <a:pt x="5568696" y="1920240"/>
                  <a:pt x="5541264" y="2075688"/>
                  <a:pt x="5422392" y="2148840"/>
                </a:cubicBezTo>
                <a:cubicBezTo>
                  <a:pt x="5303520" y="2221992"/>
                  <a:pt x="5148072" y="2194560"/>
                  <a:pt x="5065776" y="2075688"/>
                </a:cubicBezTo>
                <a:cubicBezTo>
                  <a:pt x="4471416" y="1133856"/>
                  <a:pt x="3419856" y="512064"/>
                  <a:pt x="2231136" y="512064"/>
                </a:cubicBezTo>
                <a:cubicBezTo>
                  <a:pt x="1371600" y="512064"/>
                  <a:pt x="594360" y="822960"/>
                  <a:pt x="0" y="1353312"/>
                </a:cubicBezTo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81000">
                <a:schemeClr val="lt1">
                  <a:alpha val="100000"/>
                </a:schemeClr>
              </a:gs>
            </a:gsLst>
            <a:lin ang="74674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724" name="标题 1"/>
          <p:cNvSpPr>
            <a:spLocks noGrp="1"/>
          </p:cNvSpPr>
          <p:nvPr userDrawn="1">
            <p:ph type="title"/>
            <p:custDataLst>
              <p:tags r:id="rId5"/>
            </p:custDataLst>
          </p:nvPr>
        </p:nvSpPr>
        <p:spPr>
          <a:xfrm>
            <a:off x="6627495" y="3136900"/>
            <a:ext cx="4726940" cy="1983105"/>
          </a:xfrm>
        </p:spPr>
        <p:txBody>
          <a:bodyPr wrap="square" anchor="t">
            <a:normAutofit/>
          </a:bodyPr>
          <a:lstStyle>
            <a:lvl1pPr algn="l">
              <a:defRPr sz="4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6" name="节编号 3"/>
          <p:cNvSpPr>
            <a:spLocks noGrp="1"/>
          </p:cNvSpPr>
          <p:nvPr userDrawn="1">
            <p:ph type="body" sz="quarter" idx="13" hasCustomPrompt="1"/>
            <p:custDataLst>
              <p:tags r:id="rId6"/>
            </p:custDataLst>
          </p:nvPr>
        </p:nvSpPr>
        <p:spPr>
          <a:xfrm>
            <a:off x="486410" y="3269650"/>
            <a:ext cx="5126736" cy="2759544"/>
          </a:xfrm>
        </p:spPr>
        <p:txBody>
          <a:bodyPr wrap="square" anchor="b">
            <a:normAutofit/>
          </a:bodyPr>
          <a:lstStyle>
            <a:lvl1pPr marL="0" indent="0" algn="ctr">
              <a:buNone/>
              <a:defRPr sz="119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  <p:sp>
        <p:nvSpPr>
          <p:cNvPr id="1048728" name="日期占位符 4"/>
          <p:cNvSpPr>
            <a:spLocks noGrp="1"/>
          </p:cNvSpPr>
          <p:nvPr userDrawn="1"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5"/>
          <p:cNvSpPr>
            <a:spLocks noGrp="1"/>
          </p:cNvSpPr>
          <p:nvPr userDrawn="1"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6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>
                <a:latin typeface="+mj-lt"/>
                <a:ea typeface="+mj-lt"/>
                <a:cs typeface="+mj-lt"/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/>
          </a:p>
        </p:txBody>
      </p:sp>
      <p:sp>
        <p:nvSpPr>
          <p:cNvPr id="104873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94799" y="1364400"/>
            <a:ext cx="5181600" cy="4813200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</a:defRPr>
            </a:lvl1pPr>
            <a:lvl2pPr>
              <a:defRPr>
                <a:latin typeface="+mn-ea"/>
                <a:ea typeface="+mn-ea"/>
                <a:cs typeface="+mn-ea"/>
              </a:defRPr>
            </a:lvl2pPr>
            <a:lvl3pPr>
              <a:defRPr>
                <a:latin typeface="+mn-ea"/>
                <a:ea typeface="+mn-ea"/>
                <a:cs typeface="+mn-ea"/>
              </a:defRPr>
            </a:lvl3pPr>
            <a:lvl4pPr>
              <a:defRPr>
                <a:latin typeface="+mn-ea"/>
                <a:ea typeface="+mn-ea"/>
                <a:cs typeface="+mn-ea"/>
              </a:defRPr>
            </a:lvl4pPr>
            <a:lvl5pPr>
              <a:defRPr>
                <a:latin typeface="+mn-ea"/>
                <a:ea typeface="+mn-ea"/>
                <a:cs typeface="+mn-ea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300500" y="1364400"/>
            <a:ext cx="5181600" cy="4813200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</a:defRPr>
            </a:lvl1pPr>
            <a:lvl2pPr>
              <a:defRPr>
                <a:latin typeface="+mn-ea"/>
                <a:ea typeface="+mn-ea"/>
                <a:cs typeface="+mn-ea"/>
              </a:defRPr>
            </a:lvl2pPr>
            <a:lvl3pPr>
              <a:defRPr>
                <a:latin typeface="+mn-ea"/>
                <a:ea typeface="+mn-ea"/>
                <a:cs typeface="+mn-ea"/>
              </a:defRPr>
            </a:lvl3pPr>
            <a:lvl4pPr>
              <a:defRPr>
                <a:latin typeface="+mn-ea"/>
                <a:ea typeface="+mn-ea"/>
                <a:cs typeface="+mn-ea"/>
              </a:defRPr>
            </a:lvl4pPr>
            <a:lvl5pPr>
              <a:defRPr>
                <a:latin typeface="+mn-ea"/>
                <a:ea typeface="+mn-ea"/>
                <a:cs typeface="+mn-ea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4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4800" y="360000"/>
            <a:ext cx="10800000" cy="720000"/>
          </a:xfrm>
        </p:spPr>
        <p:txBody>
          <a:bodyPr vert="horz" wrap="square" lIns="0" tIns="0" rIns="0" bIns="0" rtlCol="0" anchor="b">
            <a:normAutofit/>
          </a:bodyPr>
          <a:lstStyle>
            <a:lvl1pPr>
              <a:defRPr lang="zh-CN" altLang="en-US">
                <a:latin typeface="+mj-lt"/>
                <a:ea typeface="+mj-lt"/>
                <a:cs typeface="+mj-lt"/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94799" y="1364400"/>
            <a:ext cx="5157787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>
                <a:latin typeface="+mn-ea"/>
                <a:ea typeface="+mn-ea"/>
                <a:cs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5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4799" y="2061275"/>
            <a:ext cx="5157787" cy="4128388"/>
          </a:xfrm>
        </p:spPr>
        <p:txBody>
          <a:bodyPr wrap="square">
            <a:normAutofit/>
          </a:bodyPr>
          <a:lstStyle>
            <a:lvl1pPr>
              <a:defRPr sz="2200">
                <a:latin typeface="+mn-ea"/>
                <a:ea typeface="+mn-ea"/>
                <a:cs typeface="+mn-ea"/>
              </a:defRPr>
            </a:lvl1pPr>
            <a:lvl2pPr>
              <a:defRPr>
                <a:latin typeface="+mn-ea"/>
                <a:ea typeface="+mn-ea"/>
                <a:cs typeface="+mn-ea"/>
              </a:defRPr>
            </a:lvl2pPr>
            <a:lvl3pPr>
              <a:defRPr>
                <a:latin typeface="+mn-ea"/>
                <a:ea typeface="+mn-ea"/>
                <a:cs typeface="+mn-ea"/>
              </a:defRPr>
            </a:lvl3pPr>
            <a:lvl4pPr>
              <a:defRPr>
                <a:latin typeface="+mn-ea"/>
                <a:ea typeface="+mn-ea"/>
                <a:cs typeface="+mn-ea"/>
              </a:defRPr>
            </a:lvl4pPr>
            <a:lvl5pPr>
              <a:defRPr>
                <a:latin typeface="+mn-ea"/>
                <a:ea typeface="+mn-ea"/>
                <a:cs typeface="+mn-ea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5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311612" y="1364400"/>
            <a:ext cx="5183188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>
                <a:latin typeface="+mn-ea"/>
                <a:ea typeface="+mn-ea"/>
                <a:cs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5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311612" y="2061275"/>
            <a:ext cx="5183188" cy="4128388"/>
          </a:xfrm>
        </p:spPr>
        <p:txBody>
          <a:bodyPr wrap="square">
            <a:normAutofit/>
          </a:bodyPr>
          <a:lstStyle>
            <a:lvl1pPr>
              <a:defRPr sz="2200">
                <a:latin typeface="+mn-ea"/>
                <a:ea typeface="+mn-ea"/>
                <a:cs typeface="+mn-ea"/>
              </a:defRPr>
            </a:lvl1pPr>
            <a:lvl2pPr>
              <a:defRPr>
                <a:latin typeface="+mn-ea"/>
                <a:ea typeface="+mn-ea"/>
                <a:cs typeface="+mn-ea"/>
              </a:defRPr>
            </a:lvl2pPr>
            <a:lvl3pPr>
              <a:defRPr>
                <a:latin typeface="+mn-ea"/>
                <a:ea typeface="+mn-ea"/>
                <a:cs typeface="+mn-ea"/>
              </a:defRPr>
            </a:lvl3pPr>
            <a:lvl4pPr>
              <a:defRPr>
                <a:latin typeface="+mn-ea"/>
                <a:ea typeface="+mn-ea"/>
                <a:cs typeface="+mn-ea"/>
              </a:defRPr>
            </a:lvl4pPr>
            <a:lvl5pPr>
              <a:defRPr>
                <a:latin typeface="+mn-ea"/>
                <a:ea typeface="+mn-ea"/>
                <a:cs typeface="+mn-ea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5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6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lt"/>
                <a:ea typeface="+mj-lt"/>
                <a:cs typeface="+mj-lt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7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76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ea typeface="+mn-lt"/>
                <a:cs typeface="+mn-lt"/>
              </a:defRPr>
            </a:lvl1pPr>
            <a:lvl2pPr>
              <a:defRPr>
                <a:latin typeface="+mn-lt"/>
                <a:ea typeface="+mn-lt"/>
                <a:cs typeface="+mn-lt"/>
              </a:defRPr>
            </a:lvl2pPr>
            <a:lvl3pPr>
              <a:defRPr>
                <a:latin typeface="+mn-lt"/>
                <a:ea typeface="+mn-lt"/>
                <a:cs typeface="+mn-lt"/>
              </a:defRPr>
            </a:lvl3pPr>
            <a:lvl4pPr>
              <a:defRPr>
                <a:latin typeface="+mn-lt"/>
                <a:ea typeface="+mn-lt"/>
                <a:cs typeface="+mn-lt"/>
              </a:defRPr>
            </a:lvl4pPr>
            <a:lvl5pPr>
              <a:defRPr>
                <a:latin typeface="+mn-lt"/>
                <a:ea typeface="+mn-lt"/>
                <a:cs typeface="+mn-lt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7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8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4800" y="360000"/>
            <a:ext cx="10800000" cy="720000"/>
          </a:xfrm>
        </p:spPr>
        <p:txBody>
          <a:bodyPr vert="horz" wrap="square" lIns="0" tIns="0" rIns="0" bIns="0" rtlCol="0" anchor="b">
            <a:normAutofit/>
          </a:bodyPr>
          <a:lstStyle>
            <a:lvl1pPr>
              <a:defRPr lang="zh-CN" altLang="en-US">
                <a:latin typeface="+mj-lt"/>
                <a:ea typeface="+mj-lt"/>
                <a:cs typeface="+mj-lt"/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8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4799" y="1296000"/>
            <a:ext cx="10800000" cy="576000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>
                <a:latin typeface="+mn-lt"/>
                <a:ea typeface="+mn-lt"/>
                <a:cs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794" name="bg_#color-2050&amp;12433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88952" cy="6858000"/>
          </a:xfrm>
          <a:custGeom>
            <a:rect l="l" t="t" r="r" b="b"/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solidFill>
            <a:schemeClr val="accent1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796" name="Ellipse 3_#color_$lt1_$lt1-2050&amp;12754"/>
          <p:cNvSpPr/>
          <p:nvPr userDrawn="1">
            <p:custDataLst>
              <p:tags r:id="rId2"/>
            </p:custDataLst>
          </p:nvPr>
        </p:nvSpPr>
        <p:spPr>
          <a:xfrm>
            <a:off x="8891016" y="0"/>
            <a:ext cx="3300984" cy="3877056"/>
          </a:xfrm>
          <a:custGeom>
            <a:rect l="l" t="t" r="r" b="b"/>
            <a:pathLst>
              <a:path w="3300984" h="3877055">
                <a:moveTo>
                  <a:pt x="512064" y="0"/>
                </a:moveTo>
                <a:lnTo>
                  <a:pt x="0" y="0"/>
                </a:lnTo>
                <a:cubicBezTo>
                  <a:pt x="-27432" y="1920240"/>
                  <a:pt x="1380744" y="3584448"/>
                  <a:pt x="3300984" y="3877056"/>
                </a:cubicBezTo>
                <a:lnTo>
                  <a:pt x="3300984" y="3355848"/>
                </a:lnTo>
                <a:cubicBezTo>
                  <a:pt x="1664208" y="3081528"/>
                  <a:pt x="484632" y="1645920"/>
                  <a:pt x="512064" y="0"/>
                </a:cubicBezTo>
              </a:path>
            </a:pathLst>
          </a:custGeom>
          <a:gradFill>
            <a:gsLst>
              <a:gs pos="0">
                <a:schemeClr val="lt1">
                  <a:alpha val="0"/>
                </a:schemeClr>
              </a:gs>
              <a:gs pos="69000">
                <a:srgbClr val="FFFFFF">
                  <a:alpha val="100000"/>
                </a:srgbClr>
              </a:gs>
              <a:gs pos="82000">
                <a:schemeClr val="lt1">
                  <a:alpha val="0"/>
                </a:schemeClr>
              </a:gs>
            </a:gsLst>
            <a:lin ang="5400000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798" name="Ellipse 4 (Stroke)_#color_$lt1_$accent1-2050&amp;12757"/>
          <p:cNvSpPr/>
          <p:nvPr userDrawn="1">
            <p:custDataLst>
              <p:tags r:id="rId3"/>
            </p:custDataLst>
          </p:nvPr>
        </p:nvSpPr>
        <p:spPr>
          <a:xfrm>
            <a:off x="9262872" y="1389888"/>
            <a:ext cx="2926080" cy="2478024"/>
          </a:xfrm>
          <a:custGeom>
            <a:rect l="l" t="t" r="r" b="b"/>
            <a:pathLst>
              <a:path w="2926080" h="2478024">
                <a:moveTo>
                  <a:pt x="2926080" y="2478024"/>
                </a:moveTo>
                <a:lnTo>
                  <a:pt x="2926080" y="1965960"/>
                </a:lnTo>
                <a:cubicBezTo>
                  <a:pt x="1837944" y="1783080"/>
                  <a:pt x="941832" y="1078992"/>
                  <a:pt x="484632" y="137160"/>
                </a:cubicBezTo>
                <a:cubicBezTo>
                  <a:pt x="420624" y="18288"/>
                  <a:pt x="265176" y="-36576"/>
                  <a:pt x="137160" y="27432"/>
                </a:cubicBezTo>
                <a:cubicBezTo>
                  <a:pt x="18288" y="91440"/>
                  <a:pt x="-36576" y="237744"/>
                  <a:pt x="27432" y="365760"/>
                </a:cubicBezTo>
                <a:cubicBezTo>
                  <a:pt x="566928" y="1472184"/>
                  <a:pt x="1627632" y="2286000"/>
                  <a:pt x="2926080" y="2478024"/>
                </a:cubicBezTo>
              </a:path>
            </a:pathLst>
          </a:custGeom>
          <a:gradFill>
            <a:gsLst>
              <a:gs pos="0">
                <a:schemeClr val="lt1">
                  <a:alpha val="8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74674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800" name="Ellipse 8 (Stroke)_#color-2050&amp;12760"/>
          <p:cNvSpPr/>
          <p:nvPr userDrawn="1">
            <p:custDataLst>
              <p:tags r:id="rId4"/>
            </p:custDataLst>
          </p:nvPr>
        </p:nvSpPr>
        <p:spPr>
          <a:xfrm>
            <a:off x="10716768" y="3822192"/>
            <a:ext cx="1472184" cy="841248"/>
          </a:xfrm>
          <a:custGeom>
            <a:rect l="l" t="t" r="r" b="b"/>
            <a:pathLst>
              <a:path w="1472184" h="841247">
                <a:moveTo>
                  <a:pt x="1472184" y="329184"/>
                </a:moveTo>
                <a:lnTo>
                  <a:pt x="1472184" y="841248"/>
                </a:lnTo>
                <a:cubicBezTo>
                  <a:pt x="1005840" y="795528"/>
                  <a:pt x="557784" y="676656"/>
                  <a:pt x="146304" y="484632"/>
                </a:cubicBezTo>
                <a:cubicBezTo>
                  <a:pt x="18288" y="429768"/>
                  <a:pt x="-36576" y="274320"/>
                  <a:pt x="27432" y="146304"/>
                </a:cubicBezTo>
                <a:cubicBezTo>
                  <a:pt x="82296" y="18288"/>
                  <a:pt x="237744" y="-36576"/>
                  <a:pt x="356616" y="27432"/>
                </a:cubicBezTo>
                <a:cubicBezTo>
                  <a:pt x="704088" y="182880"/>
                  <a:pt x="1078992" y="292608"/>
                  <a:pt x="1472184" y="329184"/>
                </a:cubicBezTo>
              </a:path>
            </a:pathLst>
          </a:custGeom>
          <a:solidFill>
            <a:schemeClr val="lt1">
              <a:alpha val="4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802" name="Ellipse 9_#color-2050&amp;12763"/>
          <p:cNvSpPr/>
          <p:nvPr userDrawn="1">
            <p:custDataLst>
              <p:tags r:id="rId5"/>
            </p:custDataLst>
          </p:nvPr>
        </p:nvSpPr>
        <p:spPr>
          <a:xfrm>
            <a:off x="0" y="3429000"/>
            <a:ext cx="3255264" cy="3429000"/>
          </a:xfrm>
          <a:custGeom>
            <a:rect l="l" t="t" r="r" b="b"/>
            <a:pathLst>
              <a:path w="3255264" h="3429000">
                <a:moveTo>
                  <a:pt x="3227832" y="3429000"/>
                </a:moveTo>
                <a:cubicBezTo>
                  <a:pt x="3246120" y="3300984"/>
                  <a:pt x="3255264" y="3172968"/>
                  <a:pt x="3255264" y="3044952"/>
                </a:cubicBezTo>
                <a:cubicBezTo>
                  <a:pt x="3255264" y="1362456"/>
                  <a:pt x="1883664" y="0"/>
                  <a:pt x="201168" y="0"/>
                </a:cubicBezTo>
                <a:cubicBezTo>
                  <a:pt x="137160" y="0"/>
                  <a:pt x="64008" y="0"/>
                  <a:pt x="0" y="9144"/>
                </a:cubicBezTo>
                <a:lnTo>
                  <a:pt x="0" y="512064"/>
                </a:lnTo>
                <a:cubicBezTo>
                  <a:pt x="64008" y="512064"/>
                  <a:pt x="137160" y="512064"/>
                  <a:pt x="201168" y="512064"/>
                </a:cubicBezTo>
                <a:cubicBezTo>
                  <a:pt x="1609344" y="512064"/>
                  <a:pt x="2743200" y="1645920"/>
                  <a:pt x="2743200" y="3044952"/>
                </a:cubicBezTo>
                <a:cubicBezTo>
                  <a:pt x="2743200" y="3172968"/>
                  <a:pt x="2734056" y="3300984"/>
                  <a:pt x="2715768" y="3429000"/>
                </a:cubicBezTo>
                <a:lnTo>
                  <a:pt x="3227832" y="3429000"/>
                </a:lnTo>
              </a:path>
            </a:pathLst>
          </a:custGeom>
          <a:solidFill>
            <a:schemeClr val="accent1">
              <a:lumMod val="40000"/>
              <a:lumOff val="60000"/>
              <a:alpha val="75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804" name="标题 1"/>
          <p:cNvSpPr>
            <a:spLocks noGrp="1"/>
          </p:cNvSpPr>
          <p:nvPr userDrawn="1">
            <p:ph type="ctrTitle" hasCustomPrompt="1"/>
            <p:custDataLst>
              <p:tags r:id="rId6"/>
            </p:custDataLst>
          </p:nvPr>
        </p:nvSpPr>
        <p:spPr>
          <a:xfrm>
            <a:off x="838200" y="457200"/>
            <a:ext cx="10515000" cy="2998800"/>
          </a:xfrm>
        </p:spPr>
        <p:txBody>
          <a:bodyPr wrap="square" anchor="b">
            <a:normAutofit/>
          </a:bodyPr>
          <a:lstStyle>
            <a:lvl1pPr algn="ctr">
              <a:lnSpc>
                <a:spcPct val="100000"/>
              </a:lnSpc>
              <a:defRPr sz="8000">
                <a:solidFill>
                  <a:schemeClr val="lt1">
                    <a:lumMod val="100000"/>
                  </a:schemeClr>
                </a:solidFill>
                <a:latin typeface="+mj-lt"/>
                <a:ea typeface="+mj-lt"/>
                <a:cs typeface="+mj-lt"/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806" name="日期占位符 3"/>
          <p:cNvSpPr>
            <a:spLocks noGrp="1"/>
          </p:cNvSpPr>
          <p:nvPr userDrawn="1"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8" name="页脚占位符 4"/>
          <p:cNvSpPr>
            <a:spLocks noGrp="1"/>
          </p:cNvSpPr>
          <p:nvPr userDrawn="1"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10" name="灯片编号占位符 5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812" name="署名占位符 10"/>
          <p:cNvSpPr>
            <a:spLocks noGrp="1"/>
          </p:cNvSpPr>
          <p:nvPr userDrawn="1">
            <p:ph type="body" sz="quarter" idx="17" hasCustomPrompt="1"/>
            <p:custDataLst>
              <p:tags r:id="rId10"/>
            </p:custDataLst>
          </p:nvPr>
        </p:nvSpPr>
        <p:spPr>
          <a:xfrm>
            <a:off x="838200" y="3908350"/>
            <a:ext cx="10515000" cy="1240560"/>
          </a:xfrm>
        </p:spPr>
        <p:txBody>
          <a:bodyPr wrap="square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  <a:latin typeface="+mn-lt"/>
                <a:ea typeface="+mn-lt"/>
                <a:cs typeface="+mn-lt"/>
              </a:defRPr>
            </a:lvl1pPr>
          </a:lstStyle>
          <a:p>
            <a:pPr lvl="0"/>
            <a:r>
              <a:rPr lang="zh-CN" altLang="en-US"/>
              <a:t>署名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73.xml" /><Relationship Id="rId13" Type="http://schemas.openxmlformats.org/officeDocument/2006/relationships/tags" Target="../tags/tag74.xml" /><Relationship Id="rId14" Type="http://schemas.openxmlformats.org/officeDocument/2006/relationships/tags" Target="../tags/tag75.xml" /><Relationship Id="rId15" Type="http://schemas.openxmlformats.org/officeDocument/2006/relationships/tags" Target="../tags/tag76.xml" /><Relationship Id="rId16" Type="http://schemas.openxmlformats.org/officeDocument/2006/relationships/tags" Target="../tags/tag77.xml" /><Relationship Id="rId17" Type="http://schemas.openxmlformats.org/officeDocument/2006/relationships/tags" Target="../tags/tag78.xml" /><Relationship Id="rId18" Type="http://schemas.openxmlformats.org/officeDocument/2006/relationships/tags" Target="../tags/tag79.xml" /><Relationship Id="rId19" Type="http://schemas.openxmlformats.org/officeDocument/2006/relationships/tags" Target="../tags/tag80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81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2" name="Ellipse 5 (Stroke)_#color-2050&amp;12748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746504" cy="1655064"/>
          </a:xfrm>
          <a:custGeom>
            <a:rect l="l" t="t" r="r" b="b"/>
            <a:pathLst>
              <a:path w="1746504" h="1655064">
                <a:moveTo>
                  <a:pt x="0" y="1133856"/>
                </a:moveTo>
                <a:cubicBezTo>
                  <a:pt x="384048" y="1051560"/>
                  <a:pt x="731520" y="841248"/>
                  <a:pt x="978408" y="502920"/>
                </a:cubicBezTo>
                <a:cubicBezTo>
                  <a:pt x="1088136" y="347472"/>
                  <a:pt x="1170432" y="173736"/>
                  <a:pt x="1216152" y="0"/>
                </a:cubicBezTo>
                <a:lnTo>
                  <a:pt x="1746504" y="0"/>
                </a:lnTo>
                <a:cubicBezTo>
                  <a:pt x="1682496" y="274320"/>
                  <a:pt x="1563624" y="548640"/>
                  <a:pt x="1389888" y="795528"/>
                </a:cubicBezTo>
                <a:cubicBezTo>
                  <a:pt x="1042416" y="1271016"/>
                  <a:pt x="539496" y="1563624"/>
                  <a:pt x="0" y="1655064"/>
                </a:cubicBezTo>
                <a:lnTo>
                  <a:pt x="0" y="1133856"/>
                </a:ln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4" name="Ellipse 3 (Stroke)_#color-2050&amp;12745"/>
          <p:cNvSpPr/>
          <p:nvPr userDrawn="1">
            <p:custDataLst>
              <p:tags r:id="rId13"/>
            </p:custDataLst>
          </p:nvPr>
        </p:nvSpPr>
        <p:spPr>
          <a:xfrm>
            <a:off x="11271250" y="5772785"/>
            <a:ext cx="918210" cy="1084580"/>
          </a:xfrm>
          <a:custGeom>
            <a:rect l="l" t="t" r="r" b="b"/>
            <a:pathLst>
              <a:path w="3236976" h="3822191">
                <a:moveTo>
                  <a:pt x="3236976" y="0"/>
                </a:moveTo>
                <a:cubicBezTo>
                  <a:pt x="1399032" y="301752"/>
                  <a:pt x="0" y="1901952"/>
                  <a:pt x="0" y="3822192"/>
                </a:cubicBezTo>
                <a:lnTo>
                  <a:pt x="512064" y="3822192"/>
                </a:lnTo>
                <a:cubicBezTo>
                  <a:pt x="512064" y="2176272"/>
                  <a:pt x="1682496" y="813816"/>
                  <a:pt x="3236976" y="512064"/>
                </a:cubicBezTo>
                <a:lnTo>
                  <a:pt x="3236976" y="0"/>
                </a:ln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656" name="Ellipse 4 (Stroke)_#color_$accent2_$accent2-2050&amp;12751"/>
          <p:cNvSpPr/>
          <p:nvPr userDrawn="1">
            <p:custDataLst>
              <p:tags r:id="rId14"/>
            </p:custDataLst>
          </p:nvPr>
        </p:nvSpPr>
        <p:spPr>
          <a:xfrm>
            <a:off x="11429365" y="5772785"/>
            <a:ext cx="760095" cy="607060"/>
          </a:xfrm>
          <a:custGeom>
            <a:rect l="l" t="t" r="r" b="b"/>
            <a:pathLst>
              <a:path w="2679192" h="2139696">
                <a:moveTo>
                  <a:pt x="2679192" y="0"/>
                </a:moveTo>
                <a:lnTo>
                  <a:pt x="2679192" y="512064"/>
                </a:lnTo>
                <a:cubicBezTo>
                  <a:pt x="1746504" y="694944"/>
                  <a:pt x="960120" y="1252728"/>
                  <a:pt x="466344" y="2020824"/>
                </a:cubicBezTo>
                <a:cubicBezTo>
                  <a:pt x="393192" y="2139696"/>
                  <a:pt x="237744" y="2176272"/>
                  <a:pt x="118872" y="2103120"/>
                </a:cubicBezTo>
                <a:cubicBezTo>
                  <a:pt x="0" y="2020824"/>
                  <a:pt x="-36576" y="1865376"/>
                  <a:pt x="36576" y="1746504"/>
                </a:cubicBezTo>
                <a:cubicBezTo>
                  <a:pt x="621792" y="832104"/>
                  <a:pt x="1572768" y="182880"/>
                  <a:pt x="2679192" y="0"/>
                </a:cubicBezTo>
              </a:path>
            </a:pathLst>
          </a:custGeom>
          <a:gradFill>
            <a:gsLst>
              <a:gs pos="0">
                <a:schemeClr val="accent2">
                  <a:alpha val="10000"/>
                </a:schemeClr>
              </a:gs>
              <a:gs pos="70313">
                <a:schemeClr val="accent2">
                  <a:alpha val="0"/>
                </a:schemeClr>
              </a:gs>
            </a:gsLst>
            <a:lin ang="74674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9480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94799" y="1364400"/>
            <a:ext cx="10799999" cy="4813200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94799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754001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68" name="KSO_TEMPLATE" hidden="1"/>
          <p:cNvSpPr/>
          <p:nvPr userDrawn="1">
            <p:custDataLst>
              <p:tags r:id="rId2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506889" r:id="rId2"/>
    <p:sldLayoutId id="2147506890" r:id="rId3"/>
    <p:sldLayoutId id="2147506891" r:id="rId4"/>
    <p:sldLayoutId id="2147506892" r:id="rId5"/>
    <p:sldLayoutId id="2147506893" r:id="rId6"/>
    <p:sldLayoutId id="2147506894" r:id="rId7"/>
    <p:sldLayoutId id="2147506895" r:id="rId8"/>
    <p:sldLayoutId id="2147506896" r:id="rId9"/>
    <p:sldLayoutId id="2147506897" r:id="rId10"/>
    <p:sldLayoutId id="2147506898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82.xml" /><Relationship Id="rId3" Type="http://schemas.openxmlformats.org/officeDocument/2006/relationships/tags" Target="../tags/tag83.xml" /><Relationship Id="rId4" Type="http://schemas.openxmlformats.org/officeDocument/2006/relationships/tags" Target="../tags/tag8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3.xml" /><Relationship Id="rId11" Type="http://schemas.openxmlformats.org/officeDocument/2006/relationships/tags" Target="../tags/tag94.xml" /><Relationship Id="rId12" Type="http://schemas.openxmlformats.org/officeDocument/2006/relationships/tags" Target="../tags/tag95.xml" /><Relationship Id="rId13" Type="http://schemas.openxmlformats.org/officeDocument/2006/relationships/tags" Target="../tags/tag96.xml" /><Relationship Id="rId14" Type="http://schemas.openxmlformats.org/officeDocument/2006/relationships/tags" Target="../tags/tag97.xml" /><Relationship Id="rId15" Type="http://schemas.openxmlformats.org/officeDocument/2006/relationships/tags" Target="../tags/tag98.xml" /><Relationship Id="rId16" Type="http://schemas.openxmlformats.org/officeDocument/2006/relationships/tags" Target="../tags/tag99.xml" /><Relationship Id="rId17" Type="http://schemas.openxmlformats.org/officeDocument/2006/relationships/tags" Target="../tags/tag100.xml" /><Relationship Id="rId18" Type="http://schemas.openxmlformats.org/officeDocument/2006/relationships/tags" Target="../tags/tag101.xml" /><Relationship Id="rId19" Type="http://schemas.openxmlformats.org/officeDocument/2006/relationships/tags" Target="../tags/tag102.xml" /><Relationship Id="rId2" Type="http://schemas.openxmlformats.org/officeDocument/2006/relationships/tags" Target="../tags/tag85.xml" /><Relationship Id="rId20" Type="http://schemas.openxmlformats.org/officeDocument/2006/relationships/tags" Target="../tags/tag103.xml" /><Relationship Id="rId21" Type="http://schemas.openxmlformats.org/officeDocument/2006/relationships/tags" Target="../tags/tag104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tags" Target="../tags/tag88.xml" /><Relationship Id="rId6" Type="http://schemas.openxmlformats.org/officeDocument/2006/relationships/tags" Target="../tags/tag89.xml" /><Relationship Id="rId7" Type="http://schemas.openxmlformats.org/officeDocument/2006/relationships/tags" Target="../tags/tag90.xml" /><Relationship Id="rId8" Type="http://schemas.openxmlformats.org/officeDocument/2006/relationships/tags" Target="../tags/tag91.xml" /><Relationship Id="rId9" Type="http://schemas.openxmlformats.org/officeDocument/2006/relationships/tags" Target="../tags/tag9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5.xml" /><Relationship Id="rId3" Type="http://schemas.openxmlformats.org/officeDocument/2006/relationships/tags" Target="../tags/tag106.xml" /><Relationship Id="rId4" Type="http://schemas.openxmlformats.org/officeDocument/2006/relationships/tags" Target="../tags/tag10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8.xml" /><Relationship Id="rId3" Type="http://schemas.openxmlformats.org/officeDocument/2006/relationships/tags" Target="../tags/tag109.xml" /><Relationship Id="rId4" Type="http://schemas.openxmlformats.org/officeDocument/2006/relationships/tags" Target="../tags/tag110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9.xml" /><Relationship Id="rId11" Type="http://schemas.openxmlformats.org/officeDocument/2006/relationships/tags" Target="../tags/tag120.xml" /><Relationship Id="rId12" Type="http://schemas.openxmlformats.org/officeDocument/2006/relationships/tags" Target="../tags/tag121.xml" /><Relationship Id="rId13" Type="http://schemas.openxmlformats.org/officeDocument/2006/relationships/tags" Target="../tags/tag122.xml" /><Relationship Id="rId2" Type="http://schemas.openxmlformats.org/officeDocument/2006/relationships/tags" Target="../tags/tag111.xml" /><Relationship Id="rId3" Type="http://schemas.openxmlformats.org/officeDocument/2006/relationships/tags" Target="../tags/tag112.xml" /><Relationship Id="rId4" Type="http://schemas.openxmlformats.org/officeDocument/2006/relationships/tags" Target="../tags/tag113.xml" /><Relationship Id="rId5" Type="http://schemas.openxmlformats.org/officeDocument/2006/relationships/tags" Target="../tags/tag114.xml" /><Relationship Id="rId6" Type="http://schemas.openxmlformats.org/officeDocument/2006/relationships/tags" Target="../tags/tag115.xml" /><Relationship Id="rId7" Type="http://schemas.openxmlformats.org/officeDocument/2006/relationships/tags" Target="../tags/tag116.xml" /><Relationship Id="rId8" Type="http://schemas.openxmlformats.org/officeDocument/2006/relationships/tags" Target="../tags/tag117.xml" /><Relationship Id="rId9" Type="http://schemas.openxmlformats.org/officeDocument/2006/relationships/tags" Target="../tags/tag11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1.xml" /><Relationship Id="rId11" Type="http://schemas.openxmlformats.org/officeDocument/2006/relationships/tags" Target="../tags/tag132.xml" /><Relationship Id="rId12" Type="http://schemas.openxmlformats.org/officeDocument/2006/relationships/tags" Target="../tags/tag133.xml" /><Relationship Id="rId13" Type="http://schemas.openxmlformats.org/officeDocument/2006/relationships/tags" Target="../tags/tag134.xml" /><Relationship Id="rId14" Type="http://schemas.openxmlformats.org/officeDocument/2006/relationships/tags" Target="../tags/tag135.xml" /><Relationship Id="rId15" Type="http://schemas.openxmlformats.org/officeDocument/2006/relationships/tags" Target="../tags/tag136.xml" /><Relationship Id="rId16" Type="http://schemas.openxmlformats.org/officeDocument/2006/relationships/tags" Target="../tags/tag137.xml" /><Relationship Id="rId17" Type="http://schemas.openxmlformats.org/officeDocument/2006/relationships/tags" Target="../tags/tag138.xml" /><Relationship Id="rId2" Type="http://schemas.openxmlformats.org/officeDocument/2006/relationships/tags" Target="../tags/tag123.xml" /><Relationship Id="rId3" Type="http://schemas.openxmlformats.org/officeDocument/2006/relationships/tags" Target="../tags/tag124.xml" /><Relationship Id="rId4" Type="http://schemas.openxmlformats.org/officeDocument/2006/relationships/tags" Target="../tags/tag125.xml" /><Relationship Id="rId5" Type="http://schemas.openxmlformats.org/officeDocument/2006/relationships/tags" Target="../tags/tag126.xml" /><Relationship Id="rId6" Type="http://schemas.openxmlformats.org/officeDocument/2006/relationships/tags" Target="../tags/tag127.xml" /><Relationship Id="rId7" Type="http://schemas.openxmlformats.org/officeDocument/2006/relationships/tags" Target="../tags/tag128.xml" /><Relationship Id="rId8" Type="http://schemas.openxmlformats.org/officeDocument/2006/relationships/tags" Target="../tags/tag129.xml" /><Relationship Id="rId9" Type="http://schemas.openxmlformats.org/officeDocument/2006/relationships/tags" Target="../tags/tag130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7.xml" /><Relationship Id="rId11" Type="http://schemas.openxmlformats.org/officeDocument/2006/relationships/tags" Target="../tags/tag148.xml" /><Relationship Id="rId12" Type="http://schemas.openxmlformats.org/officeDocument/2006/relationships/tags" Target="../tags/tag149.xml" /><Relationship Id="rId13" Type="http://schemas.openxmlformats.org/officeDocument/2006/relationships/tags" Target="../tags/tag150.xml" /><Relationship Id="rId2" Type="http://schemas.openxmlformats.org/officeDocument/2006/relationships/tags" Target="../tags/tag139.xml" /><Relationship Id="rId3" Type="http://schemas.openxmlformats.org/officeDocument/2006/relationships/tags" Target="../tags/tag140.xml" /><Relationship Id="rId4" Type="http://schemas.openxmlformats.org/officeDocument/2006/relationships/tags" Target="../tags/tag141.xml" /><Relationship Id="rId5" Type="http://schemas.openxmlformats.org/officeDocument/2006/relationships/tags" Target="../tags/tag142.xml" /><Relationship Id="rId6" Type="http://schemas.openxmlformats.org/officeDocument/2006/relationships/tags" Target="../tags/tag143.xml" /><Relationship Id="rId7" Type="http://schemas.openxmlformats.org/officeDocument/2006/relationships/tags" Target="../tags/tag144.xml" /><Relationship Id="rId8" Type="http://schemas.openxmlformats.org/officeDocument/2006/relationships/tags" Target="../tags/tag145.xml" /><Relationship Id="rId9" Type="http://schemas.openxmlformats.org/officeDocument/2006/relationships/tags" Target="../tags/tag14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1.xml" /><Relationship Id="rId3" Type="http://schemas.openxmlformats.org/officeDocument/2006/relationships/tags" Target="../tags/tag152.xml" /><Relationship Id="rId4" Type="http://schemas.openxmlformats.org/officeDocument/2006/relationships/tags" Target="../tags/tag15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2.xml" /><Relationship Id="rId11" Type="http://schemas.openxmlformats.org/officeDocument/2006/relationships/tags" Target="../tags/tag163.xml" /><Relationship Id="rId12" Type="http://schemas.openxmlformats.org/officeDocument/2006/relationships/tags" Target="../tags/tag164.xml" /><Relationship Id="rId13" Type="http://schemas.openxmlformats.org/officeDocument/2006/relationships/tags" Target="../tags/tag165.xml" /><Relationship Id="rId2" Type="http://schemas.openxmlformats.org/officeDocument/2006/relationships/tags" Target="../tags/tag154.xml" /><Relationship Id="rId3" Type="http://schemas.openxmlformats.org/officeDocument/2006/relationships/tags" Target="../tags/tag155.xml" /><Relationship Id="rId4" Type="http://schemas.openxmlformats.org/officeDocument/2006/relationships/tags" Target="../tags/tag156.xml" /><Relationship Id="rId5" Type="http://schemas.openxmlformats.org/officeDocument/2006/relationships/tags" Target="../tags/tag157.xml" /><Relationship Id="rId6" Type="http://schemas.openxmlformats.org/officeDocument/2006/relationships/tags" Target="../tags/tag158.xml" /><Relationship Id="rId7" Type="http://schemas.openxmlformats.org/officeDocument/2006/relationships/tags" Target="../tags/tag159.xml" /><Relationship Id="rId8" Type="http://schemas.openxmlformats.org/officeDocument/2006/relationships/tags" Target="../tags/tag160.xml" /><Relationship Id="rId9" Type="http://schemas.openxmlformats.org/officeDocument/2006/relationships/tags" Target="../tags/tag16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4.xml" /><Relationship Id="rId11" Type="http://schemas.openxmlformats.org/officeDocument/2006/relationships/tags" Target="../tags/tag175.xml" /><Relationship Id="rId12" Type="http://schemas.openxmlformats.org/officeDocument/2006/relationships/tags" Target="../tags/tag176.xml" /><Relationship Id="rId13" Type="http://schemas.openxmlformats.org/officeDocument/2006/relationships/tags" Target="../tags/tag177.xml" /><Relationship Id="rId2" Type="http://schemas.openxmlformats.org/officeDocument/2006/relationships/tags" Target="../tags/tag166.xml" /><Relationship Id="rId3" Type="http://schemas.openxmlformats.org/officeDocument/2006/relationships/tags" Target="../tags/tag167.xml" /><Relationship Id="rId4" Type="http://schemas.openxmlformats.org/officeDocument/2006/relationships/tags" Target="../tags/tag168.xml" /><Relationship Id="rId5" Type="http://schemas.openxmlformats.org/officeDocument/2006/relationships/tags" Target="../tags/tag169.xml" /><Relationship Id="rId6" Type="http://schemas.openxmlformats.org/officeDocument/2006/relationships/tags" Target="../tags/tag170.xml" /><Relationship Id="rId7" Type="http://schemas.openxmlformats.org/officeDocument/2006/relationships/tags" Target="../tags/tag171.xml" /><Relationship Id="rId8" Type="http://schemas.openxmlformats.org/officeDocument/2006/relationships/tags" Target="../tags/tag172.xml" /><Relationship Id="rId9" Type="http://schemas.openxmlformats.org/officeDocument/2006/relationships/tags" Target="../tags/tag17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6.xml" /><Relationship Id="rId11" Type="http://schemas.openxmlformats.org/officeDocument/2006/relationships/tags" Target="../tags/tag187.xml" /><Relationship Id="rId12" Type="http://schemas.openxmlformats.org/officeDocument/2006/relationships/tags" Target="../tags/tag188.xml" /><Relationship Id="rId13" Type="http://schemas.openxmlformats.org/officeDocument/2006/relationships/tags" Target="../tags/tag189.xml" /><Relationship Id="rId2" Type="http://schemas.openxmlformats.org/officeDocument/2006/relationships/tags" Target="../tags/tag178.xml" /><Relationship Id="rId3" Type="http://schemas.openxmlformats.org/officeDocument/2006/relationships/tags" Target="../tags/tag179.xml" /><Relationship Id="rId4" Type="http://schemas.openxmlformats.org/officeDocument/2006/relationships/tags" Target="../tags/tag180.xml" /><Relationship Id="rId5" Type="http://schemas.openxmlformats.org/officeDocument/2006/relationships/tags" Target="../tags/tag181.xml" /><Relationship Id="rId6" Type="http://schemas.openxmlformats.org/officeDocument/2006/relationships/tags" Target="../tags/tag182.xml" /><Relationship Id="rId7" Type="http://schemas.openxmlformats.org/officeDocument/2006/relationships/tags" Target="../tags/tag183.xml" /><Relationship Id="rId8" Type="http://schemas.openxmlformats.org/officeDocument/2006/relationships/tags" Target="../tags/tag184.xml" /><Relationship Id="rId9" Type="http://schemas.openxmlformats.org/officeDocument/2006/relationships/tags" Target="../tags/tag18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8.xml" /><Relationship Id="rId11" Type="http://schemas.openxmlformats.org/officeDocument/2006/relationships/tags" Target="../tags/tag199.xml" /><Relationship Id="rId12" Type="http://schemas.openxmlformats.org/officeDocument/2006/relationships/tags" Target="../tags/tag200.xml" /><Relationship Id="rId13" Type="http://schemas.openxmlformats.org/officeDocument/2006/relationships/tags" Target="../tags/tag201.xml" /><Relationship Id="rId2" Type="http://schemas.openxmlformats.org/officeDocument/2006/relationships/tags" Target="../tags/tag190.xml" /><Relationship Id="rId3" Type="http://schemas.openxmlformats.org/officeDocument/2006/relationships/tags" Target="../tags/tag191.xml" /><Relationship Id="rId4" Type="http://schemas.openxmlformats.org/officeDocument/2006/relationships/tags" Target="../tags/tag192.xml" /><Relationship Id="rId5" Type="http://schemas.openxmlformats.org/officeDocument/2006/relationships/tags" Target="../tags/tag193.xml" /><Relationship Id="rId6" Type="http://schemas.openxmlformats.org/officeDocument/2006/relationships/tags" Target="../tags/tag194.xml" /><Relationship Id="rId7" Type="http://schemas.openxmlformats.org/officeDocument/2006/relationships/tags" Target="../tags/tag195.xml" /><Relationship Id="rId8" Type="http://schemas.openxmlformats.org/officeDocument/2006/relationships/tags" Target="../tags/tag196.xml" /><Relationship Id="rId9" Type="http://schemas.openxmlformats.org/officeDocument/2006/relationships/tags" Target="../tags/tag197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76105130121010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教学课程改革实践总结</a:t>
            </a:r>
            <a:endParaRPr lang="zh-CN" altLang="en-US"/>
          </a:p>
        </p:txBody>
      </p:sp>
      <p:sp>
        <p:nvSpPr>
          <p:cNvPr id="1048650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zh-CN"/>
              <a:t>汇报人：XXX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38" name="项标题"/>
          <p:cNvSpPr txBox="1"/>
          <p:nvPr>
            <p:custDataLst>
              <p:tags r:id="rId3"/>
            </p:custDataLst>
          </p:nvPr>
        </p:nvSpPr>
        <p:spPr>
          <a:xfrm>
            <a:off x="7157593" y="785668"/>
            <a:ext cx="3674187" cy="504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</a:rPr>
              <a:t>添加目录项标题</a:t>
            </a:r>
            <a:endParaRPr lang="en-US" altLang="zh-CN" sz="2400" b="1" spc="30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lt"/>
            </a:endParaRPr>
          </a:p>
        </p:txBody>
      </p:sp>
      <p:sp>
        <p:nvSpPr>
          <p:cNvPr id="1048840" name="Ellipse 66_#color-2050&amp;12710"/>
          <p:cNvSpPr/>
          <p:nvPr>
            <p:custDataLst>
              <p:tags r:id="rId4"/>
            </p:custDataLst>
          </p:nvPr>
        </p:nvSpPr>
        <p:spPr>
          <a:xfrm>
            <a:off x="6274689" y="658192"/>
            <a:ext cx="758952" cy="758952"/>
          </a:xfrm>
          <a:custGeom>
            <a:rect l="l" t="t" r="r" b="b"/>
            <a:pathLst>
              <a:path w="758952" h="758952">
                <a:moveTo>
                  <a:pt x="384048" y="740664"/>
                </a:moveTo>
                <a:cubicBezTo>
                  <a:pt x="576072" y="740664"/>
                  <a:pt x="740664" y="576072"/>
                  <a:pt x="740664" y="384048"/>
                </a:cubicBezTo>
                <a:cubicBezTo>
                  <a:pt x="740664" y="182880"/>
                  <a:pt x="576072" y="27432"/>
                  <a:pt x="384048" y="27432"/>
                </a:cubicBezTo>
                <a:cubicBezTo>
                  <a:pt x="182880" y="27432"/>
                  <a:pt x="27432" y="182880"/>
                  <a:pt x="27432" y="384048"/>
                </a:cubicBezTo>
                <a:cubicBezTo>
                  <a:pt x="27432" y="576072"/>
                  <a:pt x="182880" y="740664"/>
                  <a:pt x="384048" y="740664"/>
                </a:cubicBezTo>
                <a:moveTo>
                  <a:pt x="384048" y="758952"/>
                </a:moveTo>
                <a:cubicBezTo>
                  <a:pt x="594360" y="758952"/>
                  <a:pt x="758952" y="594360"/>
                  <a:pt x="758952" y="384048"/>
                </a:cubicBezTo>
                <a:cubicBezTo>
                  <a:pt x="758952" y="173736"/>
                  <a:pt x="594360" y="0"/>
                  <a:pt x="384048" y="0"/>
                </a:cubicBezTo>
                <a:cubicBezTo>
                  <a:pt x="173736" y="0"/>
                  <a:pt x="0" y="173736"/>
                  <a:pt x="0" y="384048"/>
                </a:cubicBezTo>
                <a:cubicBezTo>
                  <a:pt x="0" y="594360"/>
                  <a:pt x="173736" y="758952"/>
                  <a:pt x="384048" y="758952"/>
                </a:cubicBez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42" name="@mix!m0_序号_01-2050-12354"/>
          <p:cNvSpPr/>
          <p:nvPr>
            <p:custDataLst>
              <p:tags r:id="rId5"/>
            </p:custDataLst>
          </p:nvPr>
        </p:nvSpPr>
        <p:spPr>
          <a:xfrm>
            <a:off x="6347841" y="740488"/>
            <a:ext cx="603504" cy="603504"/>
          </a:xfrm>
          <a:prstGeom prst="ellipse">
            <a:avLst/>
          </a:prstGeom>
          <a:solidFill>
            <a:schemeClr val="accent1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None/>
            </a:pPr>
            <a:r>
              <a:rPr lang="en-US" b="1">
                <a:solidFill>
                  <a:srgbClr val="FFFFFF"/>
                </a:solidFill>
                <a:latin typeface="+mn-ea"/>
                <a:cs typeface="微软雅黑" panose="020b0503020204020204" pitchFamily="34" charset="-120"/>
              </a:rPr>
              <a:t>01</a:t>
            </a:r>
            <a:endParaRPr lang="zh-CN" altLang="en-US" b="1">
              <a:solidFill>
                <a:srgbClr val="FFFFFF"/>
              </a:solidFill>
              <a:latin typeface="+mn-ea"/>
              <a:cs typeface="微软雅黑" panose="020b0503020204020204" pitchFamily="34" charset="-120"/>
            </a:endParaRPr>
          </a:p>
        </p:txBody>
      </p:sp>
      <p:sp>
        <p:nvSpPr>
          <p:cNvPr id="1048844" name="Ellipse 68_#color-2050&amp;12711"/>
          <p:cNvSpPr/>
          <p:nvPr>
            <p:custDataLst>
              <p:tags r:id="rId6"/>
            </p:custDataLst>
          </p:nvPr>
        </p:nvSpPr>
        <p:spPr>
          <a:xfrm>
            <a:off x="6630797" y="1611423"/>
            <a:ext cx="758952" cy="758952"/>
          </a:xfrm>
          <a:custGeom>
            <a:rect l="l" t="t" r="r" b="b"/>
            <a:pathLst>
              <a:path w="758952" h="758952">
                <a:moveTo>
                  <a:pt x="384048" y="740664"/>
                </a:moveTo>
                <a:cubicBezTo>
                  <a:pt x="576072" y="740664"/>
                  <a:pt x="740664" y="576072"/>
                  <a:pt x="740664" y="384048"/>
                </a:cubicBezTo>
                <a:cubicBezTo>
                  <a:pt x="740664" y="182880"/>
                  <a:pt x="576072" y="27432"/>
                  <a:pt x="384048" y="27432"/>
                </a:cubicBezTo>
                <a:cubicBezTo>
                  <a:pt x="182880" y="27432"/>
                  <a:pt x="27432" y="182880"/>
                  <a:pt x="27432" y="384048"/>
                </a:cubicBezTo>
                <a:cubicBezTo>
                  <a:pt x="27432" y="576072"/>
                  <a:pt x="182880" y="740664"/>
                  <a:pt x="384048" y="740664"/>
                </a:cubicBezTo>
                <a:moveTo>
                  <a:pt x="384048" y="758952"/>
                </a:moveTo>
                <a:cubicBezTo>
                  <a:pt x="594360" y="758952"/>
                  <a:pt x="758952" y="594360"/>
                  <a:pt x="758952" y="384048"/>
                </a:cubicBezTo>
                <a:cubicBezTo>
                  <a:pt x="758952" y="173736"/>
                  <a:pt x="594360" y="0"/>
                  <a:pt x="384048" y="0"/>
                </a:cubicBezTo>
                <a:cubicBezTo>
                  <a:pt x="173736" y="0"/>
                  <a:pt x="0" y="173736"/>
                  <a:pt x="0" y="384048"/>
                </a:cubicBezTo>
                <a:cubicBezTo>
                  <a:pt x="0" y="594360"/>
                  <a:pt x="173736" y="758952"/>
                  <a:pt x="384048" y="758952"/>
                </a:cubicBez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46" name="@mix!m0_序号_02-2050-12355"/>
          <p:cNvSpPr/>
          <p:nvPr>
            <p:custDataLst>
              <p:tags r:id="rId7"/>
            </p:custDataLst>
          </p:nvPr>
        </p:nvSpPr>
        <p:spPr>
          <a:xfrm>
            <a:off x="6703949" y="1684575"/>
            <a:ext cx="603504" cy="603504"/>
          </a:xfrm>
          <a:prstGeom prst="ellipse">
            <a:avLst/>
          </a:prstGeom>
          <a:solidFill>
            <a:schemeClr val="accent1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 lang="en-US" b="1">
                <a:solidFill>
                  <a:srgbClr val="FFFFFF"/>
                </a:solidFill>
                <a:latin typeface="+mn-ea"/>
                <a:cs typeface="微软雅黑" panose="020b0503020204020204" pitchFamily="34" charset="-120"/>
                <a:sym typeface="+mn-ea"/>
              </a:rPr>
              <a:t>02</a:t>
            </a:r>
            <a:endParaRPr lang="en-US" b="1">
              <a:solidFill>
                <a:srgbClr val="FFFFFF"/>
              </a:solidFill>
              <a:latin typeface="+mn-ea"/>
              <a:cs typeface="微软雅黑" panose="020b0503020204020204" pitchFamily="34" charset="-120"/>
              <a:sym typeface="+mn-ea"/>
            </a:endParaRPr>
          </a:p>
        </p:txBody>
      </p:sp>
      <p:sp>
        <p:nvSpPr>
          <p:cNvPr id="1048848" name="项标题"/>
          <p:cNvSpPr txBox="1"/>
          <p:nvPr>
            <p:custDataLst>
              <p:tags r:id="rId8"/>
            </p:custDataLst>
          </p:nvPr>
        </p:nvSpPr>
        <p:spPr>
          <a:xfrm>
            <a:off x="7513701" y="1738899"/>
            <a:ext cx="3674187" cy="504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</a:rPr>
              <a:t>课程改革背景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lt"/>
            </a:endParaRPr>
          </a:p>
        </p:txBody>
      </p:sp>
      <p:sp>
        <p:nvSpPr>
          <p:cNvPr id="1048850" name="@mix!m0_序号_03-2050-12356"/>
          <p:cNvSpPr/>
          <p:nvPr>
            <p:custDataLst>
              <p:tags r:id="rId9"/>
            </p:custDataLst>
          </p:nvPr>
        </p:nvSpPr>
        <p:spPr>
          <a:xfrm>
            <a:off x="6869049" y="3591037"/>
            <a:ext cx="603504" cy="603504"/>
          </a:xfrm>
          <a:prstGeom prst="ellipse">
            <a:avLst/>
          </a:prstGeom>
          <a:solidFill>
            <a:schemeClr val="accent1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 lang="en-US" b="1">
                <a:solidFill>
                  <a:srgbClr val="FFFFFF"/>
                </a:solidFill>
                <a:latin typeface="+mn-ea"/>
                <a:cs typeface="微软雅黑" panose="020b0503020204020204" pitchFamily="34" charset="-120"/>
                <a:sym typeface="+mn-ea"/>
              </a:rPr>
              <a:t>04</a:t>
            </a:r>
            <a:endParaRPr lang="en-US" b="1">
              <a:solidFill>
                <a:srgbClr val="FFFFFF"/>
              </a:solidFill>
              <a:latin typeface="+mn-ea"/>
              <a:cs typeface="微软雅黑" panose="020b0503020204020204" pitchFamily="34" charset="-120"/>
              <a:sym typeface="+mn-ea"/>
            </a:endParaRPr>
          </a:p>
        </p:txBody>
      </p:sp>
      <p:sp>
        <p:nvSpPr>
          <p:cNvPr id="1048852" name="Ellipse 70_#color-2050&amp;12709"/>
          <p:cNvSpPr/>
          <p:nvPr>
            <p:custDataLst>
              <p:tags r:id="rId10"/>
            </p:custDataLst>
          </p:nvPr>
        </p:nvSpPr>
        <p:spPr>
          <a:xfrm>
            <a:off x="6795897" y="3517885"/>
            <a:ext cx="758952" cy="758952"/>
          </a:xfrm>
          <a:custGeom>
            <a:rect l="l" t="t" r="r" b="b"/>
            <a:pathLst>
              <a:path w="758952" h="758952">
                <a:moveTo>
                  <a:pt x="384048" y="740664"/>
                </a:moveTo>
                <a:cubicBezTo>
                  <a:pt x="576072" y="740664"/>
                  <a:pt x="740664" y="576072"/>
                  <a:pt x="740664" y="384048"/>
                </a:cubicBezTo>
                <a:cubicBezTo>
                  <a:pt x="740664" y="182880"/>
                  <a:pt x="576072" y="27432"/>
                  <a:pt x="384048" y="27432"/>
                </a:cubicBezTo>
                <a:cubicBezTo>
                  <a:pt x="182880" y="27432"/>
                  <a:pt x="27432" y="182880"/>
                  <a:pt x="27432" y="384048"/>
                </a:cubicBezTo>
                <a:cubicBezTo>
                  <a:pt x="27432" y="576072"/>
                  <a:pt x="182880" y="740664"/>
                  <a:pt x="384048" y="740664"/>
                </a:cubicBezTo>
                <a:moveTo>
                  <a:pt x="384048" y="758952"/>
                </a:moveTo>
                <a:cubicBezTo>
                  <a:pt x="594360" y="758952"/>
                  <a:pt x="758952" y="594360"/>
                  <a:pt x="758952" y="384048"/>
                </a:cubicBezTo>
                <a:cubicBezTo>
                  <a:pt x="758952" y="173736"/>
                  <a:pt x="594360" y="0"/>
                  <a:pt x="384048" y="0"/>
                </a:cubicBezTo>
                <a:cubicBezTo>
                  <a:pt x="173736" y="0"/>
                  <a:pt x="0" y="173736"/>
                  <a:pt x="0" y="384048"/>
                </a:cubicBezTo>
                <a:cubicBezTo>
                  <a:pt x="0" y="594360"/>
                  <a:pt x="173736" y="758952"/>
                  <a:pt x="384048" y="758952"/>
                </a:cubicBez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54" name="项标题"/>
          <p:cNvSpPr txBox="1"/>
          <p:nvPr>
            <p:custDataLst>
              <p:tags r:id="rId11"/>
            </p:custDataLst>
          </p:nvPr>
        </p:nvSpPr>
        <p:spPr>
          <a:xfrm>
            <a:off x="7678801" y="3640789"/>
            <a:ext cx="3674187" cy="504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</a:rPr>
              <a:t>实践成果与经验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lt"/>
            </a:endParaRPr>
          </a:p>
        </p:txBody>
      </p:sp>
      <p:sp>
        <p:nvSpPr>
          <p:cNvPr id="1048856" name="Ellipse 72_#color-2050&amp;12712"/>
          <p:cNvSpPr/>
          <p:nvPr>
            <p:custDataLst>
              <p:tags r:id="rId12"/>
            </p:custDataLst>
          </p:nvPr>
        </p:nvSpPr>
        <p:spPr>
          <a:xfrm>
            <a:off x="6232157" y="5424346"/>
            <a:ext cx="758952" cy="758952"/>
          </a:xfrm>
          <a:custGeom>
            <a:rect l="l" t="t" r="r" b="b"/>
            <a:pathLst>
              <a:path w="758952" h="758952">
                <a:moveTo>
                  <a:pt x="384048" y="740664"/>
                </a:moveTo>
                <a:cubicBezTo>
                  <a:pt x="576072" y="740664"/>
                  <a:pt x="740664" y="576072"/>
                  <a:pt x="740664" y="384048"/>
                </a:cubicBezTo>
                <a:cubicBezTo>
                  <a:pt x="740664" y="182880"/>
                  <a:pt x="576072" y="27432"/>
                  <a:pt x="384048" y="27432"/>
                </a:cubicBezTo>
                <a:cubicBezTo>
                  <a:pt x="182880" y="27432"/>
                  <a:pt x="27432" y="182880"/>
                  <a:pt x="27432" y="384048"/>
                </a:cubicBezTo>
                <a:cubicBezTo>
                  <a:pt x="27432" y="576072"/>
                  <a:pt x="182880" y="740664"/>
                  <a:pt x="384048" y="740664"/>
                </a:cubicBezTo>
                <a:moveTo>
                  <a:pt x="384048" y="758952"/>
                </a:moveTo>
                <a:cubicBezTo>
                  <a:pt x="594360" y="758952"/>
                  <a:pt x="758952" y="594360"/>
                  <a:pt x="758952" y="384048"/>
                </a:cubicBezTo>
                <a:cubicBezTo>
                  <a:pt x="758952" y="173736"/>
                  <a:pt x="594360" y="0"/>
                  <a:pt x="384048" y="0"/>
                </a:cubicBezTo>
                <a:cubicBezTo>
                  <a:pt x="173736" y="0"/>
                  <a:pt x="0" y="173736"/>
                  <a:pt x="0" y="384048"/>
                </a:cubicBezTo>
                <a:cubicBezTo>
                  <a:pt x="0" y="594360"/>
                  <a:pt x="173736" y="758952"/>
                  <a:pt x="384048" y="758952"/>
                </a:cubicBez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58" name="@mix!m0_序号_04-2050-12357"/>
          <p:cNvSpPr/>
          <p:nvPr>
            <p:custDataLst>
              <p:tags r:id="rId13"/>
            </p:custDataLst>
          </p:nvPr>
        </p:nvSpPr>
        <p:spPr>
          <a:xfrm>
            <a:off x="6305309" y="5497498"/>
            <a:ext cx="603504" cy="603504"/>
          </a:xfrm>
          <a:prstGeom prst="ellipse">
            <a:avLst/>
          </a:prstGeom>
          <a:solidFill>
            <a:schemeClr val="accent1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 lang="en-US" b="1">
                <a:solidFill>
                  <a:srgbClr val="FFFFFF"/>
                </a:solidFill>
                <a:latin typeface="+mn-ea"/>
                <a:cs typeface="微软雅黑" panose="020b0503020204020204" pitchFamily="34" charset="-120"/>
                <a:sym typeface="+mn-ea"/>
              </a:rPr>
              <a:t>06</a:t>
            </a:r>
            <a:endParaRPr lang="en-US" b="1">
              <a:solidFill>
                <a:srgbClr val="FFFFFF"/>
              </a:solidFill>
              <a:latin typeface="+mn-ea"/>
              <a:cs typeface="微软雅黑" panose="020b0503020204020204" pitchFamily="34" charset="-120"/>
              <a:sym typeface="+mn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4"/>
            </p:custDataLst>
          </p:nvPr>
        </p:nvSpPr>
        <p:spPr>
          <a:xfrm>
            <a:off x="7115061" y="5547250"/>
            <a:ext cx="3674187" cy="504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</a:rPr>
              <a:t>总结与建议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lt"/>
            </a:endParaRPr>
          </a:p>
        </p:txBody>
      </p:sp>
      <p:sp>
        <p:nvSpPr>
          <p:cNvPr id="1048862" name="Ellipse 68_#color-2050&amp;12711"/>
          <p:cNvSpPr/>
          <p:nvPr>
            <p:custDataLst>
              <p:tags r:id="rId15"/>
            </p:custDataLst>
          </p:nvPr>
        </p:nvSpPr>
        <p:spPr>
          <a:xfrm>
            <a:off x="6795897" y="2564654"/>
            <a:ext cx="758952" cy="758952"/>
          </a:xfrm>
          <a:custGeom>
            <a:rect l="l" t="t" r="r" b="b"/>
            <a:pathLst>
              <a:path w="758952" h="758952">
                <a:moveTo>
                  <a:pt x="384048" y="740664"/>
                </a:moveTo>
                <a:cubicBezTo>
                  <a:pt x="576072" y="740664"/>
                  <a:pt x="740664" y="576072"/>
                  <a:pt x="740664" y="384048"/>
                </a:cubicBezTo>
                <a:cubicBezTo>
                  <a:pt x="740664" y="182880"/>
                  <a:pt x="576072" y="27432"/>
                  <a:pt x="384048" y="27432"/>
                </a:cubicBezTo>
                <a:cubicBezTo>
                  <a:pt x="182880" y="27432"/>
                  <a:pt x="27432" y="182880"/>
                  <a:pt x="27432" y="384048"/>
                </a:cubicBezTo>
                <a:cubicBezTo>
                  <a:pt x="27432" y="576072"/>
                  <a:pt x="182880" y="740664"/>
                  <a:pt x="384048" y="740664"/>
                </a:cubicBezTo>
                <a:moveTo>
                  <a:pt x="384048" y="758952"/>
                </a:moveTo>
                <a:cubicBezTo>
                  <a:pt x="594360" y="758952"/>
                  <a:pt x="758952" y="594360"/>
                  <a:pt x="758952" y="384048"/>
                </a:cubicBezTo>
                <a:cubicBezTo>
                  <a:pt x="758952" y="173736"/>
                  <a:pt x="594360" y="0"/>
                  <a:pt x="384048" y="0"/>
                </a:cubicBezTo>
                <a:cubicBezTo>
                  <a:pt x="173736" y="0"/>
                  <a:pt x="0" y="173736"/>
                  <a:pt x="0" y="384048"/>
                </a:cubicBezTo>
                <a:cubicBezTo>
                  <a:pt x="0" y="594360"/>
                  <a:pt x="173736" y="758952"/>
                  <a:pt x="384048" y="758952"/>
                </a:cubicBez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64" name="@mix!m0_序号_02-2050-12355"/>
          <p:cNvSpPr/>
          <p:nvPr>
            <p:custDataLst>
              <p:tags r:id="rId16"/>
            </p:custDataLst>
          </p:nvPr>
        </p:nvSpPr>
        <p:spPr>
          <a:xfrm>
            <a:off x="6869049" y="2637806"/>
            <a:ext cx="603504" cy="603504"/>
          </a:xfrm>
          <a:prstGeom prst="ellipse">
            <a:avLst/>
          </a:prstGeom>
          <a:solidFill>
            <a:schemeClr val="accent1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 lang="en-US" b="1">
                <a:solidFill>
                  <a:srgbClr val="FFFFFF"/>
                </a:solidFill>
                <a:latin typeface="+mn-ea"/>
                <a:cs typeface="微软雅黑" panose="020b0503020204020204" pitchFamily="34" charset="-120"/>
                <a:sym typeface="+mn-ea"/>
              </a:rPr>
              <a:t>03</a:t>
            </a:r>
            <a:endParaRPr lang="en-US" b="1">
              <a:solidFill>
                <a:srgbClr val="FFFFFF"/>
              </a:solidFill>
              <a:latin typeface="+mn-ea"/>
              <a:cs typeface="微软雅黑" panose="020b0503020204020204" pitchFamily="34" charset="-120"/>
              <a:sym typeface="+mn-ea"/>
            </a:endParaRPr>
          </a:p>
        </p:txBody>
      </p:sp>
      <p:sp>
        <p:nvSpPr>
          <p:cNvPr id="1048866" name="项标题"/>
          <p:cNvSpPr txBox="1"/>
          <p:nvPr>
            <p:custDataLst>
              <p:tags r:id="rId17"/>
            </p:custDataLst>
          </p:nvPr>
        </p:nvSpPr>
        <p:spPr>
          <a:xfrm>
            <a:off x="7678801" y="2692130"/>
            <a:ext cx="3674187" cy="504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</a:rPr>
              <a:t>课程改革实践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lt"/>
            </a:endParaRPr>
          </a:p>
        </p:txBody>
      </p:sp>
      <p:sp>
        <p:nvSpPr>
          <p:cNvPr id="1048868" name="@mix!m0_序号_03-2050-12356"/>
          <p:cNvSpPr/>
          <p:nvPr>
            <p:custDataLst>
              <p:tags r:id="rId18"/>
            </p:custDataLst>
          </p:nvPr>
        </p:nvSpPr>
        <p:spPr>
          <a:xfrm>
            <a:off x="6687362" y="4544268"/>
            <a:ext cx="603504" cy="603504"/>
          </a:xfrm>
          <a:prstGeom prst="ellipse">
            <a:avLst/>
          </a:prstGeom>
          <a:solidFill>
            <a:schemeClr val="accent1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 lang="en-US" b="1">
                <a:solidFill>
                  <a:srgbClr val="FFFFFF"/>
                </a:solidFill>
                <a:latin typeface="+mn-ea"/>
                <a:cs typeface="微软雅黑" panose="020b0503020204020204" pitchFamily="34" charset="-120"/>
                <a:sym typeface="+mn-ea"/>
              </a:rPr>
              <a:t>05</a:t>
            </a:r>
            <a:endParaRPr lang="en-US" b="1">
              <a:solidFill>
                <a:srgbClr val="FFFFFF"/>
              </a:solidFill>
              <a:latin typeface="+mn-ea"/>
              <a:cs typeface="微软雅黑" panose="020b0503020204020204" pitchFamily="34" charset="-120"/>
              <a:sym typeface="+mn-ea"/>
            </a:endParaRPr>
          </a:p>
        </p:txBody>
      </p:sp>
      <p:sp>
        <p:nvSpPr>
          <p:cNvPr id="1048870" name="Ellipse 70_#color-2050&amp;12709"/>
          <p:cNvSpPr/>
          <p:nvPr>
            <p:custDataLst>
              <p:tags r:id="rId19"/>
            </p:custDataLst>
          </p:nvPr>
        </p:nvSpPr>
        <p:spPr>
          <a:xfrm>
            <a:off x="6614210" y="4471116"/>
            <a:ext cx="758952" cy="758952"/>
          </a:xfrm>
          <a:custGeom>
            <a:rect l="l" t="t" r="r" b="b"/>
            <a:pathLst>
              <a:path w="758952" h="758952">
                <a:moveTo>
                  <a:pt x="384048" y="740664"/>
                </a:moveTo>
                <a:cubicBezTo>
                  <a:pt x="576072" y="740664"/>
                  <a:pt x="740664" y="576072"/>
                  <a:pt x="740664" y="384048"/>
                </a:cubicBezTo>
                <a:cubicBezTo>
                  <a:pt x="740664" y="182880"/>
                  <a:pt x="576072" y="27432"/>
                  <a:pt x="384048" y="27432"/>
                </a:cubicBezTo>
                <a:cubicBezTo>
                  <a:pt x="182880" y="27432"/>
                  <a:pt x="27432" y="182880"/>
                  <a:pt x="27432" y="384048"/>
                </a:cubicBezTo>
                <a:cubicBezTo>
                  <a:pt x="27432" y="576072"/>
                  <a:pt x="182880" y="740664"/>
                  <a:pt x="384048" y="740664"/>
                </a:cubicBezTo>
                <a:moveTo>
                  <a:pt x="384048" y="758952"/>
                </a:moveTo>
                <a:cubicBezTo>
                  <a:pt x="594360" y="758952"/>
                  <a:pt x="758952" y="594360"/>
                  <a:pt x="758952" y="384048"/>
                </a:cubicBezTo>
                <a:cubicBezTo>
                  <a:pt x="758952" y="173736"/>
                  <a:pt x="594360" y="0"/>
                  <a:pt x="384048" y="0"/>
                </a:cubicBezTo>
                <a:cubicBezTo>
                  <a:pt x="173736" y="0"/>
                  <a:pt x="0" y="173736"/>
                  <a:pt x="0" y="384048"/>
                </a:cubicBezTo>
                <a:cubicBezTo>
                  <a:pt x="0" y="594360"/>
                  <a:pt x="173736" y="758952"/>
                  <a:pt x="384048" y="758952"/>
                </a:cubicBez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72" name="项标题"/>
          <p:cNvSpPr txBox="1"/>
          <p:nvPr>
            <p:custDataLst>
              <p:tags r:id="rId20"/>
            </p:custDataLst>
          </p:nvPr>
        </p:nvSpPr>
        <p:spPr>
          <a:xfrm>
            <a:off x="7497114" y="4594020"/>
            <a:ext cx="3674187" cy="504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</a:rPr>
              <a:t>课程改革的挑战与展望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lt"/>
            </a:endParaRPr>
          </a:p>
        </p:txBody>
      </p:sp>
    </p:spTree>
    <p:custDataLst>
      <p:tags r:id="rId21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92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92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1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7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课程改革背景</a:t>
            </a:r>
            <a:endParaRPr lang="zh-CN" altLang="en-US"/>
          </a:p>
        </p:txBody>
      </p:sp>
      <p:sp>
        <p:nvSpPr>
          <p:cNvPr id="104898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2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903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7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当前教育形式分析</a:t>
            </a:r>
            <a:endParaRPr lang="zh-CN" altLang="en-US"/>
          </a:p>
        </p:txBody>
      </p:sp>
      <p:sp>
        <p:nvSpPr>
          <p:cNvPr id="1049074" name="任意多边形 20"/>
          <p:cNvSpPr/>
          <p:nvPr>
            <p:custDataLst>
              <p:tags r:id="rId2"/>
            </p:custDataLst>
          </p:nvPr>
        </p:nvSpPr>
        <p:spPr>
          <a:xfrm rot="2700000">
            <a:off x="1674780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76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1633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传统教育模式：以教师为中心，注重知识传授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矩形 42"/>
          <p:cNvSpPr/>
          <p:nvPr>
            <p:custDataLst>
              <p:tags r:id="rId4"/>
            </p:custDataLst>
          </p:nvPr>
        </p:nvSpPr>
        <p:spPr>
          <a:xfrm>
            <a:off x="1449356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80" name="任意多边形 18"/>
          <p:cNvSpPr/>
          <p:nvPr>
            <p:custDataLst>
              <p:tags r:id="rId5"/>
            </p:custDataLst>
          </p:nvPr>
        </p:nvSpPr>
        <p:spPr>
          <a:xfrm rot="5400000">
            <a:off x="4191143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82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32037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现代教育理念：以学生为中心，注重能力培养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矩形 43"/>
          <p:cNvSpPr/>
          <p:nvPr>
            <p:custDataLst>
              <p:tags r:id="rId7"/>
            </p:custDataLst>
          </p:nvPr>
        </p:nvSpPr>
        <p:spPr>
          <a:xfrm>
            <a:off x="3965719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86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06851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88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840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教育改革趋势：个性化、多样化、国际化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矩形 44"/>
          <p:cNvSpPr/>
          <p:nvPr>
            <p:custDataLst>
              <p:tags r:id="rId10"/>
            </p:custDataLst>
          </p:nvPr>
        </p:nvSpPr>
        <p:spPr>
          <a:xfrm>
            <a:off x="6480772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92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22559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94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6410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课程改革的必要性：适应社会发展，提高教育质量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矩形 45"/>
          <p:cNvSpPr/>
          <p:nvPr>
            <p:custDataLst>
              <p:tags r:id="rId13"/>
            </p:custDataLst>
          </p:nvPr>
        </p:nvSpPr>
        <p:spPr>
          <a:xfrm>
            <a:off x="8997135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3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课程改革的必要性</a:t>
            </a:r>
            <a:endParaRPr lang="zh-CN" altLang="en-US"/>
          </a:p>
        </p:txBody>
      </p:sp>
      <p:sp>
        <p:nvSpPr>
          <p:cNvPr id="1049138" name="对角圆角矩形 15"/>
          <p:cNvSpPr/>
          <p:nvPr>
            <p:custDataLst>
              <p:tags r:id="rId2"/>
            </p:custDataLst>
          </p:nvPr>
        </p:nvSpPr>
        <p:spPr>
          <a:xfrm>
            <a:off x="1449258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40" name="对角圆角矩形 16"/>
          <p:cNvSpPr/>
          <p:nvPr>
            <p:custDataLst>
              <p:tags r:id="rId3"/>
            </p:custDataLst>
          </p:nvPr>
        </p:nvSpPr>
        <p:spPr>
          <a:xfrm>
            <a:off x="1449258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42" name="直角三角形 17"/>
          <p:cNvSpPr/>
          <p:nvPr>
            <p:custDataLst>
              <p:tags r:id="rId4"/>
            </p:custDataLst>
          </p:nvPr>
        </p:nvSpPr>
        <p:spPr>
          <a:xfrm>
            <a:off x="2014865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44" name="文本框 27"/>
          <p:cNvSpPr txBox="1"/>
          <p:nvPr>
            <p:custDataLst>
              <p:tags r:id="rId5"/>
            </p:custDataLst>
          </p:nvPr>
        </p:nvSpPr>
        <p:spPr>
          <a:xfrm>
            <a:off x="2051397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教育质量：课程改革可以提高教育质量，培养学生的创新精神和实践能力。</a:t>
            </a:r>
            <a:endParaRPr lang="en-US" altLang="zh-CN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对角圆角矩形 52"/>
          <p:cNvSpPr/>
          <p:nvPr>
            <p:custDataLst>
              <p:tags r:id="rId6"/>
            </p:custDataLst>
          </p:nvPr>
        </p:nvSpPr>
        <p:spPr>
          <a:xfrm>
            <a:off x="1449258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48" name="对角圆角矩形 53"/>
          <p:cNvSpPr/>
          <p:nvPr>
            <p:custDataLst>
              <p:tags r:id="rId7"/>
            </p:custDataLst>
          </p:nvPr>
        </p:nvSpPr>
        <p:spPr>
          <a:xfrm>
            <a:off x="1449258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50" name="直角三角形 54"/>
          <p:cNvSpPr/>
          <p:nvPr>
            <p:custDataLst>
              <p:tags r:id="rId8"/>
            </p:custDataLst>
          </p:nvPr>
        </p:nvSpPr>
        <p:spPr>
          <a:xfrm>
            <a:off x="2014865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52" name="文本框 56"/>
          <p:cNvSpPr txBox="1"/>
          <p:nvPr>
            <p:custDataLst>
              <p:tags r:id="rId9"/>
            </p:custDataLst>
          </p:nvPr>
        </p:nvSpPr>
        <p:spPr>
          <a:xfrm>
            <a:off x="2051397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社会发展：随着社会的快速发展，教育需要与时俱进，适应新的社会需求。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对角圆角矩形 5"/>
          <p:cNvSpPr/>
          <p:nvPr>
            <p:custDataLst>
              <p:tags r:id="rId10"/>
            </p:custDataLst>
          </p:nvPr>
        </p:nvSpPr>
        <p:spPr>
          <a:xfrm>
            <a:off x="1449258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56" name="对角圆角矩形 6"/>
          <p:cNvSpPr/>
          <p:nvPr>
            <p:custDataLst>
              <p:tags r:id="rId11"/>
            </p:custDataLst>
          </p:nvPr>
        </p:nvSpPr>
        <p:spPr>
          <a:xfrm>
            <a:off x="1449258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58" name="直角三角形 7"/>
          <p:cNvSpPr/>
          <p:nvPr>
            <p:custDataLst>
              <p:tags r:id="rId12"/>
            </p:custDataLst>
          </p:nvPr>
        </p:nvSpPr>
        <p:spPr>
          <a:xfrm>
            <a:off x="2014865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60" name="文本框 8"/>
          <p:cNvSpPr txBox="1"/>
          <p:nvPr>
            <p:custDataLst>
              <p:tags r:id="rId13"/>
            </p:custDataLst>
          </p:nvPr>
        </p:nvSpPr>
        <p:spPr>
          <a:xfrm>
            <a:off x="2051397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5556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学生需求：学生的学习方式和需求也在不断变化，课程改革可以满足学生的个性化需求。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对角圆角矩形 9"/>
          <p:cNvSpPr/>
          <p:nvPr>
            <p:custDataLst>
              <p:tags r:id="rId14"/>
            </p:custDataLst>
          </p:nvPr>
        </p:nvSpPr>
        <p:spPr>
          <a:xfrm>
            <a:off x="1449258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64" name="对角圆角矩形 10"/>
          <p:cNvSpPr/>
          <p:nvPr>
            <p:custDataLst>
              <p:tags r:id="rId15"/>
            </p:custDataLst>
          </p:nvPr>
        </p:nvSpPr>
        <p:spPr>
          <a:xfrm>
            <a:off x="1449258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66" name="直角三角形 11"/>
          <p:cNvSpPr/>
          <p:nvPr>
            <p:custDataLst>
              <p:tags r:id="rId16"/>
            </p:custDataLst>
          </p:nvPr>
        </p:nvSpPr>
        <p:spPr>
          <a:xfrm>
            <a:off x="2014865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68" name="文本框 12"/>
          <p:cNvSpPr txBox="1"/>
          <p:nvPr>
            <p:custDataLst>
              <p:tags r:id="rId17"/>
            </p:custDataLst>
          </p:nvPr>
        </p:nvSpPr>
        <p:spPr>
          <a:xfrm>
            <a:off x="2051397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国际竞争：在全球化的背景下，课程改革可以提高我国教育的国际竞争力。</a:t>
            </a:r>
            <a:endParaRPr lang="en-US" altLang="zh-CN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20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改革目标与原则</a:t>
            </a:r>
            <a:endParaRPr lang="zh-CN" altLang="en-US"/>
          </a:p>
        </p:txBody>
      </p:sp>
      <p:sp>
        <p:nvSpPr>
          <p:cNvPr id="1049210" name="矩形 3"/>
          <p:cNvSpPr/>
          <p:nvPr>
            <p:custDataLst>
              <p:tags r:id="rId2"/>
            </p:custDataLst>
          </p:nvPr>
        </p:nvSpPr>
        <p:spPr>
          <a:xfrm>
            <a:off x="1562839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12" name="矩形 13"/>
          <p:cNvSpPr/>
          <p:nvPr>
            <p:custDataLst>
              <p:tags r:id="rId3"/>
            </p:custDataLst>
          </p:nvPr>
        </p:nvSpPr>
        <p:spPr>
          <a:xfrm>
            <a:off x="1028610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14" name="文本框 4"/>
          <p:cNvSpPr txBox="1"/>
          <p:nvPr>
            <p:custDataLst>
              <p:tags r:id="rId4"/>
            </p:custDataLst>
          </p:nvPr>
        </p:nvSpPr>
        <p:spPr>
          <a:xfrm>
            <a:off x="1837659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提高教学质量：通过改革，提高学生的学习效果和教师的教学水平。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矩形 39"/>
          <p:cNvSpPr/>
          <p:nvPr>
            <p:custDataLst>
              <p:tags r:id="rId5"/>
            </p:custDataLst>
          </p:nvPr>
        </p:nvSpPr>
        <p:spPr>
          <a:xfrm>
            <a:off x="1562839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18" name="矩形 5"/>
          <p:cNvSpPr/>
          <p:nvPr>
            <p:custDataLst>
              <p:tags r:id="rId6"/>
            </p:custDataLst>
          </p:nvPr>
        </p:nvSpPr>
        <p:spPr>
          <a:xfrm>
            <a:off x="1028610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0" name="文本框 41"/>
          <p:cNvSpPr txBox="1"/>
          <p:nvPr>
            <p:custDataLst>
              <p:tags r:id="rId7"/>
            </p:custDataLst>
          </p:nvPr>
        </p:nvSpPr>
        <p:spPr>
          <a:xfrm>
            <a:off x="1837659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促进教育公平：通过改革，缩小城乡、区域、校际之间的教育差距，实现教育公平。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矩形 12"/>
          <p:cNvSpPr/>
          <p:nvPr>
            <p:custDataLst>
              <p:tags r:id="rId8"/>
            </p:custDataLst>
          </p:nvPr>
        </p:nvSpPr>
        <p:spPr>
          <a:xfrm>
            <a:off x="1562839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4" name="矩形 17"/>
          <p:cNvSpPr/>
          <p:nvPr>
            <p:custDataLst>
              <p:tags r:id="rId9"/>
            </p:custDataLst>
          </p:nvPr>
        </p:nvSpPr>
        <p:spPr>
          <a:xfrm>
            <a:off x="1028610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6" name="文本框 19"/>
          <p:cNvSpPr txBox="1"/>
          <p:nvPr>
            <p:custDataLst>
              <p:tags r:id="rId10"/>
            </p:custDataLst>
          </p:nvPr>
        </p:nvSpPr>
        <p:spPr>
          <a:xfrm>
            <a:off x="1837659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培养创新精神：通过改革，培养学生的创新精神和实践能力，提高学生的综合素质。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矩形 49"/>
          <p:cNvSpPr/>
          <p:nvPr>
            <p:custDataLst>
              <p:tags r:id="rId11"/>
            </p:custDataLst>
          </p:nvPr>
        </p:nvSpPr>
        <p:spPr>
          <a:xfrm>
            <a:off x="1562839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0" name="矩形 26"/>
          <p:cNvSpPr/>
          <p:nvPr>
            <p:custDataLst>
              <p:tags r:id="rId12"/>
            </p:custDataLst>
          </p:nvPr>
        </p:nvSpPr>
        <p:spPr>
          <a:xfrm>
            <a:off x="1028610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2" name="文本框 27"/>
          <p:cNvSpPr txBox="1"/>
          <p:nvPr>
            <p:custDataLst>
              <p:tags r:id="rId13"/>
            </p:custDataLst>
          </p:nvPr>
        </p:nvSpPr>
        <p:spPr>
          <a:xfrm>
            <a:off x="1837659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加强教师队伍建设：通过改革，提高教师的专业素养和教学能力，促进教师的专业发展。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27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课程改革实践</a:t>
            </a:r>
            <a:endParaRPr lang="zh-CN" altLang="en-US"/>
          </a:p>
        </p:txBody>
      </p:sp>
      <p:sp>
        <p:nvSpPr>
          <p:cNvPr id="104927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3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33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3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课程结构调整</a:t>
            </a:r>
            <a:endParaRPr lang="zh-CN" altLang="en-US"/>
          </a:p>
        </p:txBody>
      </p:sp>
      <p:sp>
        <p:nvSpPr>
          <p:cNvPr id="1049368" name="任意多边形 20"/>
          <p:cNvSpPr/>
          <p:nvPr>
            <p:custDataLst>
              <p:tags r:id="rId2"/>
            </p:custDataLst>
          </p:nvPr>
        </p:nvSpPr>
        <p:spPr>
          <a:xfrm rot="2700000">
            <a:off x="1674780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70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1633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增加实践性课程，减少理论性课程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矩形 42"/>
          <p:cNvSpPr/>
          <p:nvPr>
            <p:custDataLst>
              <p:tags r:id="rId4"/>
            </p:custDataLst>
          </p:nvPr>
        </p:nvSpPr>
        <p:spPr>
          <a:xfrm>
            <a:off x="1449356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74" name="任意多边形 18"/>
          <p:cNvSpPr/>
          <p:nvPr>
            <p:custDataLst>
              <p:tags r:id="rId5"/>
            </p:custDataLst>
          </p:nvPr>
        </p:nvSpPr>
        <p:spPr>
          <a:xfrm rot="5400000">
            <a:off x="4191143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76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32037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调整课程难度，降低难度，提高学生参与度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矩形 43"/>
          <p:cNvSpPr/>
          <p:nvPr>
            <p:custDataLst>
              <p:tags r:id="rId7"/>
            </p:custDataLst>
          </p:nvPr>
        </p:nvSpPr>
        <p:spPr>
          <a:xfrm>
            <a:off x="3965719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80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06851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82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840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增加跨学科课程，培养学生的综合能力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矩形 44"/>
          <p:cNvSpPr/>
          <p:nvPr>
            <p:custDataLst>
              <p:tags r:id="rId10"/>
            </p:custDataLst>
          </p:nvPr>
        </p:nvSpPr>
        <p:spPr>
          <a:xfrm>
            <a:off x="6480772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86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22559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88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6410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调整课程时间，增加学生自主学习时间，提高学习效率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矩形 45"/>
          <p:cNvSpPr/>
          <p:nvPr>
            <p:custDataLst>
              <p:tags r:id="rId13"/>
            </p:custDataLst>
          </p:nvPr>
        </p:nvSpPr>
        <p:spPr>
          <a:xfrm>
            <a:off x="8997135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43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课程内容更新</a:t>
            </a:r>
            <a:endParaRPr lang="zh-CN" altLang="en-US"/>
          </a:p>
        </p:txBody>
      </p:sp>
      <p:sp>
        <p:nvSpPr>
          <p:cNvPr id="1049432" name="圆角矩形 26"/>
          <p:cNvSpPr/>
          <p:nvPr>
            <p:custDataLst>
              <p:tags r:id="rId2"/>
            </p:custDataLst>
          </p:nvPr>
        </p:nvSpPr>
        <p:spPr>
          <a:xfrm>
            <a:off x="694799" y="1801110"/>
            <a:ext cx="2552749" cy="393964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434" name="圆角矩形 28"/>
          <p:cNvSpPr/>
          <p:nvPr>
            <p:custDataLst>
              <p:tags r:id="rId3"/>
            </p:custDataLst>
          </p:nvPr>
        </p:nvSpPr>
        <p:spPr>
          <a:xfrm>
            <a:off x="697300" y="1801110"/>
            <a:ext cx="2547928" cy="20934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436" name="文本框 31"/>
          <p:cNvSpPr txBox="1"/>
          <p:nvPr>
            <p:custDataLst>
              <p:tags r:id="rId4"/>
            </p:custDataLst>
          </p:nvPr>
        </p:nvSpPr>
        <p:spPr>
          <a:xfrm>
            <a:off x="847387" y="2215725"/>
            <a:ext cx="2247686" cy="3352650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增加实践性课程，提高学生动手能力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圆角矩形 29"/>
          <p:cNvSpPr/>
          <p:nvPr>
            <p:custDataLst>
              <p:tags r:id="rId5"/>
            </p:custDataLst>
          </p:nvPr>
        </p:nvSpPr>
        <p:spPr>
          <a:xfrm>
            <a:off x="3443890" y="1801110"/>
            <a:ext cx="2552749" cy="393964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440" name="圆角矩形 32"/>
          <p:cNvSpPr/>
          <p:nvPr>
            <p:custDataLst>
              <p:tags r:id="rId6"/>
            </p:custDataLst>
          </p:nvPr>
        </p:nvSpPr>
        <p:spPr>
          <a:xfrm>
            <a:off x="3446391" y="1801110"/>
            <a:ext cx="2547928" cy="20934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442" name="文本框 34"/>
          <p:cNvSpPr txBox="1"/>
          <p:nvPr>
            <p:custDataLst>
              <p:tags r:id="rId7"/>
            </p:custDataLst>
          </p:nvPr>
        </p:nvSpPr>
        <p:spPr>
          <a:xfrm>
            <a:off x="3598979" y="2215725"/>
            <a:ext cx="2244932" cy="335397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更新教学内容，紧跟行业发展趋势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圆角矩形 3"/>
          <p:cNvSpPr/>
          <p:nvPr>
            <p:custDataLst>
              <p:tags r:id="rId8"/>
            </p:custDataLst>
          </p:nvPr>
        </p:nvSpPr>
        <p:spPr>
          <a:xfrm>
            <a:off x="6192980" y="1801110"/>
            <a:ext cx="2552749" cy="393964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446" name="圆角矩形 4"/>
          <p:cNvSpPr/>
          <p:nvPr>
            <p:custDataLst>
              <p:tags r:id="rId9"/>
            </p:custDataLst>
          </p:nvPr>
        </p:nvSpPr>
        <p:spPr>
          <a:xfrm>
            <a:off x="6195482" y="1801110"/>
            <a:ext cx="2547928" cy="20934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448" name="文本框 5"/>
          <p:cNvSpPr txBox="1"/>
          <p:nvPr>
            <p:custDataLst>
              <p:tags r:id="rId10"/>
            </p:custDataLst>
          </p:nvPr>
        </p:nvSpPr>
        <p:spPr>
          <a:xfrm>
            <a:off x="6347445" y="2215725"/>
            <a:ext cx="2244932" cy="335397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引入跨学科课程，培养学生的综合能力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圆角矩形 8"/>
          <p:cNvSpPr/>
          <p:nvPr>
            <p:custDataLst>
              <p:tags r:id="rId11"/>
            </p:custDataLst>
          </p:nvPr>
        </p:nvSpPr>
        <p:spPr>
          <a:xfrm>
            <a:off x="8942071" y="1801110"/>
            <a:ext cx="2552749" cy="393964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452" name="圆角矩形 9"/>
          <p:cNvSpPr/>
          <p:nvPr>
            <p:custDataLst>
              <p:tags r:id="rId12"/>
            </p:custDataLst>
          </p:nvPr>
        </p:nvSpPr>
        <p:spPr>
          <a:xfrm>
            <a:off x="8944572" y="1801110"/>
            <a:ext cx="2547928" cy="20934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454" name="文本框 10"/>
          <p:cNvSpPr txBox="1"/>
          <p:nvPr>
            <p:custDataLst>
              <p:tags r:id="rId13"/>
            </p:custDataLst>
          </p:nvPr>
        </p:nvSpPr>
        <p:spPr>
          <a:xfrm>
            <a:off x="9096535" y="2215725"/>
            <a:ext cx="2244932" cy="335397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注重学生个性化发展，提供多样化课程选择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49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教学方法改革</a:t>
            </a:r>
            <a:endParaRPr lang="zh-CN" altLang="en-US"/>
          </a:p>
        </p:txBody>
      </p:sp>
      <p:sp>
        <p:nvSpPr>
          <p:cNvPr id="1049496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05038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498" name="矩形 65"/>
          <p:cNvSpPr/>
          <p:nvPr>
            <p:custDataLst>
              <p:tags r:id="rId3"/>
            </p:custDataLst>
          </p:nvPr>
        </p:nvSpPr>
        <p:spPr>
          <a:xfrm>
            <a:off x="1190729" y="1728521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00" name="文本框 66"/>
          <p:cNvSpPr txBox="1"/>
          <p:nvPr>
            <p:custDataLst>
              <p:tags r:id="rId4"/>
            </p:custDataLst>
          </p:nvPr>
        </p:nvSpPr>
        <p:spPr>
          <a:xfrm>
            <a:off x="1572831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采用项目式学习，让学生在实际项目中学习知识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502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11900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04" name="矩形 69"/>
          <p:cNvSpPr/>
          <p:nvPr>
            <p:custDataLst>
              <p:tags r:id="rId6"/>
            </p:custDataLst>
          </p:nvPr>
        </p:nvSpPr>
        <p:spPr>
          <a:xfrm>
            <a:off x="6396948" y="1728521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06" name="文本框 70"/>
          <p:cNvSpPr txBox="1"/>
          <p:nvPr>
            <p:custDataLst>
              <p:tags r:id="rId7"/>
            </p:custDataLst>
          </p:nvPr>
        </p:nvSpPr>
        <p:spPr>
          <a:xfrm>
            <a:off x="6779692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运用信息技术，如多媒体教学、网络课程等，提高教学效果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508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05038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510" name="文本框 74"/>
          <p:cNvSpPr txBox="1"/>
          <p:nvPr>
            <p:custDataLst>
              <p:tags r:id="rId9"/>
            </p:custDataLst>
          </p:nvPr>
        </p:nvSpPr>
        <p:spPr>
          <a:xfrm>
            <a:off x="1572831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注重学生自主学习，鼓励学生自主探究、合作学习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512" name="矩形 73"/>
          <p:cNvSpPr/>
          <p:nvPr>
            <p:custDataLst>
              <p:tags r:id="rId10"/>
            </p:custDataLst>
          </p:nvPr>
        </p:nvSpPr>
        <p:spPr>
          <a:xfrm>
            <a:off x="1190729" y="4285072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14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70339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16" name="矩形 84"/>
          <p:cNvSpPr/>
          <p:nvPr>
            <p:custDataLst>
              <p:tags r:id="rId12"/>
            </p:custDataLst>
          </p:nvPr>
        </p:nvSpPr>
        <p:spPr>
          <a:xfrm>
            <a:off x="6456029" y="4285072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18" name="文本框 85"/>
          <p:cNvSpPr txBox="1"/>
          <p:nvPr>
            <p:custDataLst>
              <p:tags r:id="rId13"/>
            </p:custDataLst>
          </p:nvPr>
        </p:nvSpPr>
        <p:spPr>
          <a:xfrm>
            <a:off x="6838131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加强师生互动，提高学生的学习积极性和参与度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55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课程评价改革</a:t>
            </a:r>
            <a:endParaRPr lang="zh-CN" altLang="en-US"/>
          </a:p>
        </p:txBody>
      </p:sp>
      <p:sp>
        <p:nvSpPr>
          <p:cNvPr id="1049560" name="圆角矩形 26"/>
          <p:cNvSpPr/>
          <p:nvPr>
            <p:custDataLst>
              <p:tags r:id="rId2"/>
            </p:custDataLst>
          </p:nvPr>
        </p:nvSpPr>
        <p:spPr>
          <a:xfrm>
            <a:off x="694799" y="1801110"/>
            <a:ext cx="2552749" cy="393964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562" name="圆角矩形 28"/>
          <p:cNvSpPr/>
          <p:nvPr>
            <p:custDataLst>
              <p:tags r:id="rId3"/>
            </p:custDataLst>
          </p:nvPr>
        </p:nvSpPr>
        <p:spPr>
          <a:xfrm>
            <a:off x="697300" y="1801110"/>
            <a:ext cx="2547928" cy="20934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564" name="文本框 31"/>
          <p:cNvSpPr txBox="1"/>
          <p:nvPr>
            <p:custDataLst>
              <p:tags r:id="rId4"/>
            </p:custDataLst>
          </p:nvPr>
        </p:nvSpPr>
        <p:spPr>
          <a:xfrm>
            <a:off x="847387" y="2215725"/>
            <a:ext cx="2247686" cy="3352650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评价目标：注重学生综合素质的培养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圆角矩形 29"/>
          <p:cNvSpPr/>
          <p:nvPr>
            <p:custDataLst>
              <p:tags r:id="rId5"/>
            </p:custDataLst>
          </p:nvPr>
        </p:nvSpPr>
        <p:spPr>
          <a:xfrm>
            <a:off x="3443890" y="1801110"/>
            <a:ext cx="2552749" cy="393964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568" name="圆角矩形 32"/>
          <p:cNvSpPr/>
          <p:nvPr>
            <p:custDataLst>
              <p:tags r:id="rId6"/>
            </p:custDataLst>
          </p:nvPr>
        </p:nvSpPr>
        <p:spPr>
          <a:xfrm>
            <a:off x="3446391" y="1801110"/>
            <a:ext cx="2547928" cy="20934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570" name="文本框 34"/>
          <p:cNvSpPr txBox="1"/>
          <p:nvPr>
            <p:custDataLst>
              <p:tags r:id="rId7"/>
            </p:custDataLst>
          </p:nvPr>
        </p:nvSpPr>
        <p:spPr>
          <a:xfrm>
            <a:off x="3598979" y="2215725"/>
            <a:ext cx="2244932" cy="335397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评价内容：增加实践能力、创新能力等方面的评价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圆角矩形 3"/>
          <p:cNvSpPr/>
          <p:nvPr>
            <p:custDataLst>
              <p:tags r:id="rId8"/>
            </p:custDataLst>
          </p:nvPr>
        </p:nvSpPr>
        <p:spPr>
          <a:xfrm>
            <a:off x="6192980" y="1801110"/>
            <a:ext cx="2552749" cy="393964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574" name="圆角矩形 4"/>
          <p:cNvSpPr/>
          <p:nvPr>
            <p:custDataLst>
              <p:tags r:id="rId9"/>
            </p:custDataLst>
          </p:nvPr>
        </p:nvSpPr>
        <p:spPr>
          <a:xfrm>
            <a:off x="6195482" y="1801110"/>
            <a:ext cx="2547928" cy="20934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576" name="文本框 5"/>
          <p:cNvSpPr txBox="1"/>
          <p:nvPr>
            <p:custDataLst>
              <p:tags r:id="rId10"/>
            </p:custDataLst>
          </p:nvPr>
        </p:nvSpPr>
        <p:spPr>
          <a:xfrm>
            <a:off x="6347445" y="2215725"/>
            <a:ext cx="2244932" cy="335397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评价方式：采用多元化的评价方式，如自我评价、同伴评价、教师评价等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圆角矩形 8"/>
          <p:cNvSpPr/>
          <p:nvPr>
            <p:custDataLst>
              <p:tags r:id="rId11"/>
            </p:custDataLst>
          </p:nvPr>
        </p:nvSpPr>
        <p:spPr>
          <a:xfrm>
            <a:off x="8942071" y="1801110"/>
            <a:ext cx="2552749" cy="393964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580" name="圆角矩形 9"/>
          <p:cNvSpPr/>
          <p:nvPr>
            <p:custDataLst>
              <p:tags r:id="rId12"/>
            </p:custDataLst>
          </p:nvPr>
        </p:nvSpPr>
        <p:spPr>
          <a:xfrm>
            <a:off x="8944572" y="1801110"/>
            <a:ext cx="2547928" cy="20934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582" name="文本框 10"/>
          <p:cNvSpPr txBox="1"/>
          <p:nvPr>
            <p:custDataLst>
              <p:tags r:id="rId13"/>
            </p:custDataLst>
          </p:nvPr>
        </p:nvSpPr>
        <p:spPr>
          <a:xfrm>
            <a:off x="9096535" y="2215725"/>
            <a:ext cx="2244932" cy="335397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评价结果：注重过程性评价，关注学生的成长和进步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https://d.book118.com/776105130121010034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2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3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3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4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5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6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7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7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5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</p:tagLst>
</file>

<file path=ppt/tags/tag7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COLOR_TYPE" val="0"/>
  <p:tag name="KSO_WM_TEMPLATE_INDEX" val="20233105"/>
  <p:tag name="KSO_WM_TEMPLATE_MASTER_TYPE" val="0"/>
  <p:tag name="KSO_WM_TEMPLATE_SUBCATEGORY" val="29"/>
  <p:tag name="KSO_WM_TEMPLATE_THUMBS_INDEX" val="1、9"/>
</p:tagLst>
</file>

<file path=ppt/tags/tag8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HIGHLIGHT" val="0"/>
  <p:tag name="KSO_WM_UNIT_ID" val="custom2023310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标题内容"/>
  <p:tag name="KSO_WM_UNIT_TYPE" val="a"/>
  <p:tag name="KSO_WM_UNIT_VALUE" val="30"/>
</p:tagLst>
</file>

<file path=ppt/tags/tag8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HIGHLIGHT" val="0"/>
  <p:tag name="KSO_WM_UNIT_ID" val="custom20233105_1*f*4"/>
  <p:tag name="KSO_WM_UNIT_INDEX" val="4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8"/>
</p:tagLst>
</file>

<file path=ppt/tags/tag84.xml><?xml version="1.0" encoding="utf-8"?>
<p:tagLst xmlns:p="http://schemas.openxmlformats.org/presentationml/2006/main">
  <p:tag name="KSO_WM_BEAUTIFY_FLAG" val="#wm#"/>
  <p:tag name="KSO_WM_SLIDE_ID" val="custom20233105_1"/>
  <p:tag name="KSO_WM_SLIDE_INDEX" val="1"/>
  <p:tag name="KSO_WM_SLIDE_ITEM_CNT" val="0"/>
  <p:tag name="KSO_WM_SLIDE_LAYOUT" val="a_f"/>
  <p:tag name="KSO_WM_SLIDE_LAYOUT_CNT" val="1_1"/>
  <p:tag name="KSO_WM_SLIDE_SUBTYPE" val="pureTxt"/>
  <p:tag name="KSO_WM_SLIDE_TYPE" val="title"/>
  <p:tag name="KSO_WM_TAG_VERSION" val="3.0"/>
  <p:tag name="KSO_WM_TEMPLATE_CATEGORY" val="custom"/>
  <p:tag name="KSO_WM_TEMPLATE_COLOR_TYPE" val="0"/>
  <p:tag name="KSO_WM_TEMPLATE_INDEX" val="20233105"/>
  <p:tag name="KSO_WM_TEMPLATE_MASTER_TYPE" val="0"/>
  <p:tag name="KSO_WM_TEMPLATE_SUBCATEGORY" val="29"/>
  <p:tag name="KSO_WM_TEMPLATE_THUMBS_INDEX" val="1、9"/>
</p:tagLst>
</file>

<file path=ppt/tags/tag85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HIGHLIGHT" val="0"/>
  <p:tag name="KSO_WM_UNIT_ID" val="custom20233105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8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DIAGRAM_VIRTUALLY_FRAME" val="{&quot;height&quot;:435.0477165354331,&quot;left&quot;:490.72102362204726,&quot;top&quot;:51.82614173228346,&quot;width&quot;:403.21503937007884}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HIGHLIGHT" val="0"/>
  <p:tag name="KSO_WM_UNIT_ID" val="custom20233105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DIAGRAM_VIRTUALLY_FRAME" val="{&quot;height&quot;:435.0477165354331,&quot;left&quot;:490.72102362204726,&quot;top&quot;:51.82614173228346,&quot;width&quot;:403.21503937007884}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HIGHLIGHT" val="0"/>
  <p:tag name="KSO_WM_UNIT_ID" val="custom20233105_6*l_h_i*1_1_1"/>
  <p:tag name="KSO_WM_UNIT_INDEX" val="1_1_1"/>
  <p:tag name="KSO_WM_UNIT_LAYERLEVEL" val="1_1_1"/>
  <p:tag name="KSO_WM_UNIT_TYPE" val="l_h_i"/>
</p:tagLst>
</file>

<file path=ppt/tags/tag8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DIAGRAM_VIRTUALLY_FRAME" val="{&quot;height&quot;:435.0477165354331,&quot;left&quot;:490.72102362204726,&quot;top&quot;:51.82614173228346,&quot;width&quot;:403.21503937007884}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HIGHLIGHT" val="0"/>
  <p:tag name="KSO_WM_UNIT_ID" val="custom20233105_6*l_h_i*1_1_2"/>
  <p:tag name="KSO_WM_UNIT_INDEX" val="1_1_2"/>
  <p:tag name="KSO_WM_UNIT_LAYERLEVEL" val="1_1_1"/>
  <p:tag name="KSO_WM_UNIT_PRESET_TEXT" val="01"/>
  <p:tag name="KSO_WM_UNIT_SUBTYPE" val="d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DIAGRAM_VIRTUALLY_FRAME" val="{&quot;height&quot;:435.0477165354331,&quot;left&quot;:490.72102362204726,&quot;top&quot;:51.82614173228346,&quot;width&quot;:403.21503937007884}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HIGHLIGHT" val="0"/>
  <p:tag name="KSO_WM_UNIT_ID" val="custom20233105_6*l_h_i*1_2_1"/>
  <p:tag name="KSO_WM_UNIT_INDEX" val="1_2_1"/>
  <p:tag name="KSO_WM_UNIT_LAYERLEVEL" val="1_1_1"/>
  <p:tag name="KSO_WM_UNIT_TYPE" val="l_h_i"/>
</p:tagLst>
</file>

<file path=ppt/tags/tag9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DIAGRAM_VIRTUALLY_FRAME" val="{&quot;height&quot;:435.0477165354331,&quot;left&quot;:490.72102362204726,&quot;top&quot;:51.82614173228346,&quot;width&quot;:403.21503937007884}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HIGHLIGHT" val="0"/>
  <p:tag name="KSO_WM_UNIT_ID" val="custom20233105_6*l_h_i*1_2_2"/>
  <p:tag name="KSO_WM_UNIT_INDEX" val="1_2_2"/>
  <p:tag name="KSO_WM_UNIT_LAYERLEVEL" val="1_1_1"/>
  <p:tag name="KSO_WM_UNIT_PRESET_TEXT" val="02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DIAGRAM_VIRTUALLY_FRAME" val="{&quot;height&quot;:435.0477165354331,&quot;left&quot;:490.72102362204726,&quot;top&quot;:51.82614173228346,&quot;width&quot;:403.21503937007884}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HIGHLIGHT" val="0"/>
  <p:tag name="KSO_WM_UNIT_ID" val="custom20233105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9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DIAGRAM_VIRTUALLY_FRAME" val="{&quot;height&quot;:435.0477165354331,&quot;left&quot;:490.72102362204726,&quot;top&quot;:51.82614173228346,&quot;width&quot;:403.21503937007884}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HIGHLIGHT" val="0"/>
  <p:tag name="KSO_WM_UNIT_ID" val="custom20233105_6*l_h_i*1_4_2"/>
  <p:tag name="KSO_WM_UNIT_INDEX" val="1_4_2"/>
  <p:tag name="KSO_WM_UNIT_LAYERLEVEL" val="1_1_1"/>
  <p:tag name="KSO_WM_UNIT_PRESET_TEXT" val="04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DIAGRAM_VIRTUALLY_FRAME" val="{&quot;height&quot;:435.0477165354331,&quot;left&quot;:490.72102362204726,&quot;top&quot;:51.82614173228346,&quot;width&quot;:403.21503937007884}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HIGHLIGHT" val="0"/>
  <p:tag name="KSO_WM_UNIT_ID" val="custom20233105_6*l_h_i*1_4_1"/>
  <p:tag name="KSO_WM_UNIT_INDEX" val="1_4_1"/>
  <p:tag name="KSO_WM_UNIT_LAYERLEVEL" val="1_1_1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DIAGRAM_VIRTUALLY_FRAME" val="{&quot;height&quot;:435.0477165354331,&quot;left&quot;:490.72102362204726,&quot;top&quot;:51.82614173228346,&quot;width&quot;:403.21503937007884}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HIGHLIGHT" val="0"/>
  <p:tag name="KSO_WM_UNIT_ID" val="custom20233105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9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DIAGRAM_VIRTUALLY_FRAME" val="{&quot;height&quot;:435.0477165354331,&quot;left&quot;:490.72102362204726,&quot;top&quot;:51.82614173228346,&quot;width&quot;:403.21503937007884}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HIGHLIGHT" val="0"/>
  <p:tag name="KSO_WM_UNIT_ID" val="custom20233105_6*l_h_i*1_6_1"/>
  <p:tag name="KSO_WM_UNIT_INDEX" val="1_6_1"/>
  <p:tag name="KSO_WM_UNIT_LAYERLEVEL" val="1_1_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DIAGRAM_VIRTUALLY_FRAME" val="{&quot;height&quot;:435.0477165354331,&quot;left&quot;:490.72102362204726,&quot;top&quot;:51.82614173228346,&quot;width&quot;:403.21503937007884}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HIGHLIGHT" val="0"/>
  <p:tag name="KSO_WM_UNIT_ID" val="custom20233105_6*l_h_i*1_6_2"/>
  <p:tag name="KSO_WM_UNIT_INDEX" val="1_6_2"/>
  <p:tag name="KSO_WM_UNIT_LAYERLEVEL" val="1_1_1"/>
  <p:tag name="KSO_WM_UNIT_PRESET_TEXT" val="06"/>
  <p:tag name="KSO_WM_UNIT_SUBTYPE" val="d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DIAGRAM_VIRTUALLY_FRAME" val="{&quot;height&quot;:435.0477165354331,&quot;left&quot;:490.72102362204726,&quot;top&quot;:51.82614173228346,&quot;width&quot;:403.21503937007884}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HIGHLIGHT" val="0"/>
  <p:tag name="KSO_WM_UNIT_ID" val="custom20233105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DIAGRAM_VIRTUALLY_FRAME" val="{&quot;height&quot;:435.0477165354331,&quot;left&quot;:490.72102362204726,&quot;top&quot;:51.82614173228346,&quot;width&quot;:403.21503937007884}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HIGHLIGHT" val="0"/>
  <p:tag name="KSO_WM_UNIT_ID" val="custom20233105_6*l_h_i*1_3_1"/>
  <p:tag name="KSO_WM_UNIT_INDEX" val="1_3_1"/>
  <p:tag name="KSO_WM_UNIT_LAYERLEVEL" val="1_1_1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DIAGRAM_VIRTUALLY_FRAME" val="{&quot;height&quot;:435.0477165354331,&quot;left&quot;:490.72102362204726,&quot;top&quot;:51.82614173228346,&quot;width&quot;:403.21503937007884}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HIGHLIGHT" val="0"/>
  <p:tag name="KSO_WM_UNIT_ID" val="custom20233105_6*l_h_i*1_3_2"/>
  <p:tag name="KSO_WM_UNIT_INDEX" val="1_3_2"/>
  <p:tag name="KSO_WM_UNIT_LAYERLEVEL" val="1_1_1"/>
  <p:tag name="KSO_WM_UNIT_PRESET_TEXT" val="03"/>
  <p:tag name="KSO_WM_UNIT_SUBTYPE" val="d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DIAGRAM_VIRTUALLY_FRAME" val="{&quot;height&quot;:435.0477165354331,&quot;left&quot;:490.72102362204726,&quot;top&quot;:51.82614173228346,&quot;width&quot;:403.21503937007884}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HIGHLIGHT" val="0"/>
  <p:tag name="KSO_WM_UNIT_ID" val="custom20233105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10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DIAGRAM_VIRTUALLY_FRAME" val="{&quot;height&quot;:435.0477165354331,&quot;left&quot;:490.72102362204726,&quot;top&quot;:51.82614173228346,&quot;width&quot;:403.21503937007884}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HIGHLIGHT" val="0"/>
  <p:tag name="KSO_WM_UNIT_ID" val="custom20233105_6*l_h_i*1_5_2"/>
  <p:tag name="KSO_WM_UNIT_INDEX" val="1_5_2"/>
  <p:tag name="KSO_WM_UNIT_LAYERLEVEL" val="1_1_1"/>
  <p:tag name="KSO_WM_UNIT_PRESET_TEXT" val="05"/>
  <p:tag name="KSO_WM_UNIT_SUBTYPE" val="d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DIAGRAM_VIRTUALLY_FRAME" val="{&quot;height&quot;:435.0477165354331,&quot;left&quot;:490.72102362204726,&quot;top&quot;:51.82614173228346,&quot;width&quot;:403.21503937007884}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HIGHLIGHT" val="0"/>
  <p:tag name="KSO_WM_UNIT_ID" val="custom20233105_6*l_h_i*1_5_1"/>
  <p:tag name="KSO_WM_UNIT_INDEX" val="1_5_1"/>
  <p:tag name="KSO_WM_UNIT_LAYERLEVEL" val="1_1_1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DIAGRAM_VIRTUALLY_FRAME" val="{&quot;height&quot;:435.0477165354331,&quot;left&quot;:490.72102362204726,&quot;top&quot;:51.82614173228346,&quot;width&quot;:403.21503937007884}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HIGHLIGHT" val="0"/>
  <p:tag name="KSO_WM_UNIT_ID" val="custom20233105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104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3105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3.0"/>
  <p:tag name="KSO_WM_TEMPLATE_CATEGORY" val="custom"/>
  <p:tag name="KSO_WM_TEMPLATE_COLOR_TYPE" val="0"/>
  <p:tag name="KSO_WM_TEMPLATE_INDEX" val="20233105"/>
  <p:tag name="KSO_WM_TEMPLATE_MASTER_TYPE" val="0"/>
  <p:tag name="KSO_WM_TEMPLATE_SUBCATEGORY" val="29"/>
</p:tagLst>
</file>

<file path=ppt/tags/tag105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HIGHLIGHT" val="0"/>
  <p:tag name="KSO_WM_UNIT_ID" val="custom2023310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0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105"/>
  <p:tag name="KSO_WM_UNIT_COMPATIBLE" val="1"/>
  <p:tag name="KSO_WM_UNIT_DIAGRAM_ISNUMVISUAL" val="0"/>
  <p:tag name="KSO_WM_UNIT_DIAGRAM_ISREFERUNIT" val="0"/>
  <p:tag name="KSO_WM_UNIT_HIGHLIGHT" val="0"/>
  <p:tag name="KSO_WM_UNIT_ID" val="custom20233105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107.xml><?xml version="1.0" encoding="utf-8"?>
<p:tagLst xmlns:p="http://schemas.openxmlformats.org/presentationml/2006/main">
  <p:tag name="KSO_WM_BEAUTIFY_FLAG" val="#wm#"/>
  <p:tag name="KSO_WM_SLIDE_ID" val="custom2023310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3.0"/>
  <p:tag name="KSO_WM_TEMPLATE_CATEGORY" val="custom"/>
  <p:tag name="KSO_WM_TEMPLATE_COLOR_TYPE" val="0"/>
  <p:tag name="KSO_WM_TEMPLATE_INDEX" val="20233105"/>
  <p:tag name="KSO_WM_TEMPLATE_MASTER_TYPE" val="0"/>
  <p:tag name="KSO_WM_TEMPLATE_SUBCATEGORY" val="29"/>
</p:tagLst>
</file>

<file path=ppt/tags/tag10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HIGHLIGHT" val="0"/>
  <p:tag name="KSO_WM_UNIT_ID" val="custom2023310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0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105"/>
  <p:tag name="KSO_WM_UNIT_COMPATIBLE" val="1"/>
  <p:tag name="KSO_WM_UNIT_DIAGRAM_ISNUMVISUAL" val="0"/>
  <p:tag name="KSO_WM_UNIT_DIAGRAM_ISREFERUNIT" val="0"/>
  <p:tag name="KSO_WM_UNIT_HIGHLIGHT" val="0"/>
  <p:tag name="KSO_WM_UNIT_ID" val="custom20233105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110.xml><?xml version="1.0" encoding="utf-8"?>
<p:tagLst xmlns:p="http://schemas.openxmlformats.org/presentationml/2006/main">
  <p:tag name="KSO_WM_BEAUTIFY_FLAG" val="#wm#"/>
  <p:tag name="KSO_WM_SLIDE_ID" val="custom2023310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3.0"/>
  <p:tag name="KSO_WM_TEMPLATE_CATEGORY" val="custom"/>
  <p:tag name="KSO_WM_TEMPLATE_COLOR_TYPE" val="0"/>
  <p:tag name="KSO_WM_TEMPLATE_INDEX" val="20233105"/>
  <p:tag name="KSO_WM_TEMPLATE_MASTER_TYPE" val="0"/>
  <p:tag name="KSO_WM_TEMPLATE_SUBCATEGORY" val="29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105"/>
  <p:tag name="KSO_WM_UNIT_COMPATIBLE" val="0"/>
  <p:tag name="KSO_WM_UNIT_DIAGRAM_ISNUMVISUAL" val="0"/>
  <p:tag name="KSO_WM_UNIT_DIAGRAM_ISREFERUNIT" val="0"/>
  <p:tag name="KSO_WM_UNIT_HIGHLIGHT" val="0"/>
  <p:tag name="KSO_WM_UNIT_ID" val="custom2023310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5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105"/>
  <p:tag name="KSO_WM_UNIT_COMPATIBLE" val="1"/>
  <p:tag name="KSO_WM_UNIT_DIAGRAM_ISNUMVISUAL" val="0"/>
  <p:tag name="KSO_WM_UNIT_DIAGRAM_ISREFERUNIT" val="0"/>
  <p:tag name="KSO_WM_UNIT_HIGHLIGHT" val="0"/>
  <p:tag name="KSO_WM_UNIT_ID" val="custom20233105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153.xml><?xml version="1.0" encoding="utf-8"?>
<p:tagLst xmlns:p="http://schemas.openxmlformats.org/presentationml/2006/main">
  <p:tag name="KSO_WM_BEAUTIFY_FLAG" val="#wm#"/>
  <p:tag name="KSO_WM_SLIDE_ID" val="custom2023310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3.0"/>
  <p:tag name="KSO_WM_TEMPLATE_CATEGORY" val="custom"/>
  <p:tag name="KSO_WM_TEMPLATE_COLOR_TYPE" val="0"/>
  <p:tag name="KSO_WM_TEMPLATE_INDEX" val="20233105"/>
  <p:tag name="KSO_WM_TEMPLATE_MASTER_TYPE" val="0"/>
  <p:tag name="KSO_WM_TEMPLATE_SUBCATEGORY" val="29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02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85">
      <a:dk1>
        <a:srgbClr val="000000"/>
      </a:dk1>
      <a:lt1>
        <a:srgbClr val="FFFFFF"/>
      </a:lt1>
      <a:dk2>
        <a:srgbClr val="44546A"/>
      </a:dk2>
      <a:lt2>
        <a:srgbClr val="FFFFFF"/>
      </a:lt2>
      <a:accent1>
        <a:srgbClr val="776CFD"/>
      </a:accent1>
      <a:accent2>
        <a:srgbClr val="5D95F1"/>
      </a:accent2>
      <a:accent3>
        <a:srgbClr val="655BE6"/>
      </a:accent3>
      <a:accent4>
        <a:srgbClr val="6C95FD"/>
      </a:accent4>
      <a:accent5>
        <a:srgbClr val="64DCBF"/>
      </a:accent5>
      <a:accent6>
        <a:srgbClr val="33C2FF"/>
      </a:accent6>
      <a:hlink>
        <a:srgbClr val="658BD5"/>
      </a:hlink>
      <a:folHlink>
        <a:srgbClr val="A16AA5"/>
      </a:folHlink>
    </a:clrScheme>
    <a:fontScheme name="自定义 32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dirty="0"/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微软雅黑</vt:lpstr>
      <vt:lpstr>Office Theme</vt:lpstr>
      <vt:lpstr>教学课程改革实践总结</vt:lpstr>
      <vt:lpstr>目录</vt:lpstr>
      <vt:lpstr>添加章节标题</vt:lpstr>
      <vt:lpstr>课程改革背景</vt:lpstr>
      <vt:lpstr>PowerPoint Presentation</vt:lpstr>
      <vt:lpstr>当前教育形式分析</vt:lpstr>
      <vt:lpstr>课程改革的必要性</vt:lpstr>
      <vt:lpstr>改革目标与原则</vt:lpstr>
      <vt:lpstr>课程改革实践</vt:lpstr>
      <vt:lpstr>PowerPoint Presentation</vt:lpstr>
      <vt:lpstr>课程结构调整</vt:lpstr>
      <vt:lpstr>课程内容更新</vt:lpstr>
      <vt:lpstr>教学方法改革</vt:lpstr>
      <vt:lpstr>课程评价改革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2024-09-03T17:22:00.183</cp:lastPrinted>
  <dcterms:created xsi:type="dcterms:W3CDTF">2024-09-03T09:22:00Z</dcterms:created>
  <dcterms:modified xsi:type="dcterms:W3CDTF">2024-09-03T09:22:02Z</dcterms:modified>
</cp:coreProperties>
</file>