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C5266-84F3-404E-A3F4-7A6B98ED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C8EBC-BDE9-4B25-8D6F-70674BCB2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74C5-1339-4D84-A649-B70EE628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D6A65-4070-4B8B-9AA0-B92C3AD1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97B4B-4A18-45C9-B439-4DF1F053E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7584D-FC4F-473C-8986-C59CEF02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016A2-1A75-45CF-AEA8-F9A67164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742B9-5977-4671-9716-C25087BA8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453B8-F780-44C6-B7DA-39EE1A4CA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AFE28-7CDF-49C4-9904-688644D3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2F94F-7CF2-40A1-8646-7A9CFDBB3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05202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采用营销策略的案例分析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案例一：某快消品的营销策略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案例二：某电商平台的营销策略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案例三：某旅游景区的营销策略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本案例分析选取了某知名品牌作为研究对象，该品牌在市场上具有较高的知名度和影响力，其营销策略具有一定的代表性。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该品牌成立于XXXX年，经过多年的发展，已经成为行业内领先的品牌之一。该品牌的产品线涵盖了多个领域，包括电子产品、家居用品等。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该品牌在制定营销策略时，首先进行了市场调研，了解目标客户的需求和偏好。根据市场调研结果，该品牌制定了以品牌形象、产品创新和渠道拓展为核心的营销策略。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在实施营销策略的过程中，该品牌采取了一系列具体的措施，包括广告宣传、促销活动、线上线下渠道拓展等。这些措施的实施有效地提升了该品牌的市场份额和品牌影响力。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营销策略的制定与实施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通过对该品牌的营销策略进行分析，了解其成功的经验和教训，为其他企业提供借鉴和启示。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通过对该案例的分析，可以帮助企业更好地理解市场和客户需求，制定更加有效的营销策略，提高企业的竞争力和盈利能力。同时，本案例分析也可以为市场营销理论和实践提供有益的补充和验证。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案例一：某快消品的营销策略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某快消品具有独特口感、高品质和健康特点，目标消费群体为年轻人和健康意识较强的消费者。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该快消品定位于中高端市场，强调产品的高品质和差异化，以满足消费者追求品质和健康的需求。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通过线上线下多渠道销售，扩大产品覆盖面，提高市场占有率。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采用限时优惠、捆绑销售等促销策略，吸引消费者购买，提高销售额。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通过广告宣传和品牌活动，树立产品高品质、时尚、健康的品牌形象，提升品牌知名度和美誉度。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通过广告投放、线上线下推广、促销活动等多种方式，将营销策略付诸实践，提高产品知名度和销售量。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通过销售额、市场份额、消费者满意度等指标，对营销策略的实施效果进行评估，及时调整和优化营销策略。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营销策略的实施与效果评估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案例二：某电商平台的营销策略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平台特点与用户群体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该电商平台是国内领先的B2C平台，拥有丰富的商品种类和品牌资源，用户覆盖面广。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主要面向年轻消费者，其中女性用户占比较高，注重品质和个性化需求。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986" r="1098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营销策略的制定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针对年轻消费者市场，重点拓展女性用户和个性化需求领域。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采用高低价策略，针对不同用户群体和商品特点制定合理的价格，提高性价比。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根据用户需求和消费趋势，精选商品种类和品牌，提供个性化定制服务。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定期开展促销活动，如满减、折扣、赠品等，吸引用户购买和提高复购率。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https://d.book118.com/776105202221010100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2024-09-25T02:35:15.578</cp:lastPrinted>
  <dcterms:created xsi:type="dcterms:W3CDTF">2024-09-24T18:35:15Z</dcterms:created>
  <dcterms:modified xsi:type="dcterms:W3CDTF">2024-09-24T18:35:17Z</dcterms:modified>
</cp:coreProperties>
</file>