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18DED-55C3-4872-A1A2-3088FE8E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9816C-22B8-403F-AEE4-8350110D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DF5FA-F98A-469B-B254-0872F654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FA065-E0B8-4A00-AC51-BC67C377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0082C-196D-401B-BBEE-A00D6D08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82017-CA14-4C7F-AE3D-2081CD01E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5110B-8694-4E42-89EF-406B03F2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B9045-CE0F-416E-9157-F9558163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B88D1-5DCB-4392-8B9F-DE1605AA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09712-CBE4-41BE-B1D7-AA5E64ED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345BA-1300-4026-9747-B2944D39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0053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国庆、中秋假期安全法制教育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法律法规与道德规范遵守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87" r="267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1" r="317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假期人们外出旅游、探亲访友等活动增多，加强安全意识，能有效预防交通事故、意外伤害等，保障个人及家人的人身安全。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假期是各类安全事故易发期，通过安全教育，提高公众安全素质，有助于减少事故和案件的发生，维护社会稳定和谐。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假期出行人数增多，道路拥堵、超速行驶、酒后驾驶等违法行为易引发交通事故。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景区人流拥挤，存在安全隐患，如设施故障、游客失足落水等。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假期人们多在家中休息，需注意防火、防盗、防骗等问题。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通过安全法制教育，使人们充分认识到安全的重要性，增强安全防范意识。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8871767" y="1536628"/>
            <a:ext cx="1898907" cy="1898908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教育人们掌握基本的安全知识和技能，如防火、急救、避险等，提高应对突发事件的能力。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通过法制教育，让人们了解法律法规对安全的要求和规定，树立法治观念，自觉遵守法律。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培养法治观念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安全法制教育意义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38" b="13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红灯停、绿灯行，黄灯减速慢行，不闯红灯，不抢行。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保持安全车距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与前车保持足够的安全距离，避免追尾事故。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按规定车道行驶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不随意变道、超车，不占用非机动车道或人行道。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确保具备合法有效的驾驶证件，不无证驾驶。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驾驶员资质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饮酒后不得驾驶机动车，保障自身和他人的安全。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不酒后驾车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合理安排休息时间，避免长时间连续驾驶导致疲劳。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不干扰驾驶员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不与驾驶员闲聊或做其他干扰驾驶员的行为。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乘车时系好安全带，确保自身安全。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安全下车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在车辆停稳后，从右侧车门下车，注意后方来车。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667" r="8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9292" b="19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乘客安全须知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选择正规旅行社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参加旅行团时，应选择具有合法资质、信誉良好的旅行社，确保旅游行程的安全和质量。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留意旅游警示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关注政府或专业机构发布的旅游警示，避免前往存在安全风险的国家和地区。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了解目的地安全状况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在选择旅游目的地时，应提前了解当地的社会治安、交通状况、自然灾害等安全信息，避免前往存在安全隐患的地区。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根据自身身体状况和兴趣爱好，合理安排旅游行程，避免过度疲劳和冒险行为。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在规划行程时，应预留充足的时间用于交通、游览、休息等，避免因时间紧迫而引发安全问题。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预留充足时间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在出发前，应了解目的地的法律法规和风俗习惯，避免因不了解当地规定而触犯法律。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了解当地法律法规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旅游行程规划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https://d.book118.com/776110053132010042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2024-09-10T01:33:40.388</cp:lastPrinted>
  <dcterms:created xsi:type="dcterms:W3CDTF">2024-09-09T17:33:40Z</dcterms:created>
  <dcterms:modified xsi:type="dcterms:W3CDTF">2024-09-09T17:33:42Z</dcterms:modified>
</cp:coreProperties>
</file>