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0F5FA-4FE6-4459-8DC9-F9152AA8B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A18B9-9755-482F-A731-2CC11927D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9946C-5176-4610-B702-1AA98977E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C8CBE-8E77-48DD-83C0-F107A1627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4EFCD-5972-48EF-95E8-1C5EB35F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7FE36-923F-4A0F-927C-C838C9498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CD4C7-BABA-47E9-8E73-C017B823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D971D-A519-48FE-9174-488B6F36D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6869F-C20B-4AC8-9997-B7498BA3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74125-0EA2-4551-8E7C-4D0A3943F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1E987-7EFB-4CD3-85F6-E30A45512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10143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第五章火箭的发射课件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火箭发射基本原理与构造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发射过程详解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发射安全与风险控制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火箭发射历史与现状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火箭发射基本原理与构造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2" r="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火箭发射的基本原理是牛顿第三定律，即“作用力和反作用力”。火箭通过向下喷射高速气体产生向上的反作用力，使火箭获得向上的推力。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火箭在发射过程中，系统内的动量守恒。火箭和喷射出的气体构成一个系统，气体向下喷射带走部分动量，火箭则获得相等的向上动量。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火箭发射原理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动量守恒定律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火箭顶部装载的需要送入太空的物体，如卫星、探测器等。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有效载荷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储存液态或固态推进剂的容器，通常位于火箭中部。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推进剂储箱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将推进剂燃烧产生的高温高压气体向下喷射，为火箭提供推力。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确保火箭按预定轨道飞行的系统，包括陀螺仪、加速度计等传感器和计算机控制系统。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480" b="48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火箭构造及组成部分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如液氧/液氢、液氧/煤油等，具有高能量密度、可长期储存等优点，但需要复杂的储存和输送系统。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液态推进剂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以橡胶状的高分子材料为基体，混合氧化剂、燃烧剂等制成。具有结构简单、可靠性高等优点，但比冲较低、燃烧时间难以控制。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固态推进剂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结合液态和固态推进剂的优点，具有高比冲、可调控燃烧时间等特点，但技术难度较大。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混合推进剂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推进剂类型与特点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发射过程详解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火箭点火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启动火箭发动机，点燃燃料混合物，产生高速高温燃气。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起飞推力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火箭发动机产生的推力大于火箭重力，使火箭垂直升空。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初始导航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通过陀螺仪和加速度计等导航设备，确保火箭在起飞阶段的稳定性和准确性。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点火起飞阶段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火箭发动机继续工作，提供持续推力，使火箭不断加速上升。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攻角调整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42" r="8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轨道修正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通过调整火箭的姿态，控制攻角大小，确保火箭在上升过程中的稳定性。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根据实时导航数据，对火箭的轨道进行微调，确保火箭能够按照预定轨道飞行。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上升段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当火箭达到预定高度和速度时，发动机再次点火，将火箭注入预定轨道。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833" b="13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轨道注入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在轨道注入完成后，卫星与火箭分离，开始独立在轨道上运行。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卫星分离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通过地面站和卫星导航系统对卫星进行定位和追踪，确保卫星能够按照预定任务进行工作。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定位与追踪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轨道注入与定位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发射技术与方法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70" b="607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垂直发射技术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发射准备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垂直发射技术需要在发射前进行充分的准备工作，包括检查火箭状态、安装发射装置、调试控制系统等。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发射过程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在发射时，火箭通过发射装置垂直向上发射，同时启动发动机，产生推力使火箭升空。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优点与局限性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垂直发射技术具有发射精度高、适用于大型火箭等优点，但发射装置复杂、成本较高。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倾斜发射技术需要将火箭安装在倾斜的发射架上，并进行相应的调试和准备工作。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583" b="4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在发射时，火箭沿着倾斜的轨道滑行一段距离后点火升空，利用地球的重力和发动机的推力共同作用，使火箭进入预定轨道。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333" r="31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倾斜发射技术具有发射装置简单、成本较低等优点，但发射精度相对较低，适用于中小型火箭。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优点与局限性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倾斜发射技术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https://d.book118.com/776110143224010043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2024-09-11T22:57:40.967</cp:lastPrinted>
  <dcterms:created xsi:type="dcterms:W3CDTF">2024-09-11T14:57:40Z</dcterms:created>
  <dcterms:modified xsi:type="dcterms:W3CDTF">2024-09-11T14:57:43Z</dcterms:modified>
</cp:coreProperties>
</file>