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FF55B-4B24-41AA-8137-D764143B0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F27D1-0626-4DA3-8C8D-82A80C252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C2360-0919-4AFD-B84F-D7947CE9A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531AD-C063-41D4-A0DA-51A44F5C0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3006DB-70D4-4FE4-8C19-4DEED558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9761E-4658-461E-898C-FD9129104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E1CAF-410C-4E45-9290-9D423D92E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29AAC-B4E5-40F3-A110-B3DCAEAB5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A4FEF-CD93-4CCC-8096-8863123CA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FAF57-C196-4B35-A8C1-EB982A241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63B12-42B3-4CB7-B18F-E2D30C5FD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12043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某广电重组终稿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重组背景与目的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重组方案设计与实施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重组后公司架构与运营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重组效益分析与预测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重组风险识别与应对措施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当前，广播电视行业面临着新媒体的冲击和观众需求多样化的挑战，传统广电媒体在内容创新、传播渠道和盈利模式等方面亟待变革。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随着5G、AI等技术的快速发展，广播电视行业将加速向数字化、智能化、融合化方向转型，构建全媒体传播格局和新型主流媒体成为行业发展的重要趋势。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某广电公司在过去的发展中，积累了丰富的品牌资源、内容制作经验和专业人才队伍，但在新媒体领域的布局和运营上相对滞后，导致市场竞争力下降。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面对新媒体的崛起和观众需求的变化，公司需要加快转型升级步伐，提升内容创新能力和传播效果，拓展多元化盈利模式，以适应市场发展的需求。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62" r="20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42" r="3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通过重组，整合公司内部资源，优化业务结构和管理体系，提升公司整体竞争力和市场地位，实现可持续发展。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重组有利于公司适应行业发展趋势，加快向全媒体传播格局和新型主流媒体转型；有利于提高公司经营效率和盈利能力，增强抗风险能力；有利于激发员工创新活力，提升公司整体形象和品牌价值。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重组方案设计与实施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涉及公司股权结构、业务板块、组织结构等多个方面的调整和优化。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当前广电行业面临市场竞争加剧、技术更新换代等挑战，为提升竞争力、实现可持续发展，某广电决定进行重组。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通过优化资源配置、提高运营效率、拓展市场渠道等手段，实现公司业务的转型升级和全面发展。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重组方案概述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股权集中度提升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通过引入战略投资者、实施员工持股计划等方式，优化公司股权结构，提高决策效率和灵活性。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引入优质资本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积极寻求与行业内外的优质资本合作，为公司发展提供资金支持和管理经验。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完善治理机制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建立健全的公司治理机制，包括董事会、监事会、股东大会等，保障公司决策的科学性和公正性。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股权结构调整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业务板块梳理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对公司现有业务板块进行全面梳理，明确各板块的定位和发展方向。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根据市场需求和公司战略，优化资源配置，集中优势资源发展核心业务和拓展新兴市场。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业务协同与融合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加强公司内部各业务板块之间的协同与融合，形成合力，提升整体竞争力。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业务整合与优化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稳步推进实施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按照实施计划，稳步推进各项任务的落实和执行，确保重组工作的顺利进行。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在重组方案获得批准后，制定详细的实施计划，明确各项任务的责任人、时间节点和完成标准。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加强监督与评估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建立有效的监督机制，对重组实施过程进行全面监督和评估，及时发现问题并采取措施加以解决。同时，根据实际情况对实施计划进行调整和完善，确保重组目标的顺利实现。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重组后公司架构与运营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新公司组织架构设计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在事业部基础上，设立若干子公司，分别负责不同地域或细分市场的业务拓展和运营管理。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子公司制架构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设立战略发展、财务管理、人力资源管理等核心职能部门，负责公司整体战略规划、财务管理和人力资源管理。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总部职能部门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根据业务领域划分不同的事业部，如广播电视事业部、新媒体事业部等，各事业部独立运营，负责各自领域的业务拓展和运营管理。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事业部制架构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https://d.book118.com/776112043024010035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2024-09-04T18:27:29.088</cp:lastPrinted>
  <dcterms:created xsi:type="dcterms:W3CDTF">2024-09-04T10:27:29Z</dcterms:created>
  <dcterms:modified xsi:type="dcterms:W3CDTF">2024-09-04T10:27:31Z</dcterms:modified>
</cp:coreProperties>
</file>