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85558-847C-4872-8321-A4A3760569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453929-6FF9-40E5-8D36-8801E33FF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710D9-5949-4F72-80D0-47753672C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FAC79-6BD0-4C22-B9AD-3F73DFB4A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36740B-F41D-449B-9940-C8FDA7E4E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F30ACB-3EFA-4FAA-A852-A30190BED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1E7EBE-7EFF-40BA-A90E-BD844CEB5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85DBA-276D-4354-91DD-0CE038EE8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BA64BE-6063-4DD8-A1AF-7AAC9C739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E5264-83CE-4AE7-A21C-1873461DD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54798C-F070-4440-AC10-F23635FFA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11213223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孕产期保健管理及工作规范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孕产期保健管理概述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孕前保健服务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孕期保健服务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分娩期保健服务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产褥期保健服务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工作规范与质量控制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孕产期保健管理概述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孕产期保健管理是指对孕妇在孕前、孕期、分娩期及产褥期进行系统的保健指导和管理，以确保母婴健康。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孕产期是女性生理和心理发生巨大变化的时期，也是胎儿生长发育的关键时期。良好的孕产期保健管理可以降低孕产妇和胎儿的并发症风险，提高母婴健康水平。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5" r="13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提高孕产妇健康水平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通过健康教育、营养指导、心理支持等措施，促进孕产妇身心健康，提高生活质量。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保障母婴安全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通过规范的保健管理，降低孕产妇死亡率和婴儿死亡率，提高母婴安全水平。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促进优生优育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通过遗传咨询、产前筛查和诊断等手段，降低出生缺陷发生率，提高出生人口素质。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孕产期保健管理目标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《中华人民共和国母婴保健法》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规定了孕产期保健的基本原则、管理制度和监督措施，是孕产期保健管理的法律依据。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1750" r="11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《孕产期保健工作规范》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详细规定了孕产期保健的工作内容、服务流程和质量标准，是各级医疗保健机构开展孕产期保健服务的操作指南。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其他相关政策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国家和地方政府还出台了一系列与孕产期保健相关的政策，如孕产妇健康管理服务规范、预防艾滋病、梅毒和乙肝母婴传播工作实施方案等，为孕产期保健管理提供了政策保障和支持。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孕前保健服务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为计划怀孕的夫妇提供有关怀孕、生育和遗传等方面的咨询服务，解答相关问题，提供个性化建议。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孕前咨询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心理健康指导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指导夫妇养成健康的生活方式，包括合理饮食、规律作息、适量运动、避免不良嗜好等。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关注夫妇的心理健康状况，提供必要的心理支持和辅导，帮助缓解焦虑和压力。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孕前咨询与指导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对夫妇进行全面的体格检查，包括身高、体重、血压、心肺功能等，评估身体状况。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对女性进行妇科检查，了解生殖器官状况，排除潜在的生殖系统疾病。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进行血液、尿液等实验室检查，评估肝肾功能、血糖、血脂等指标。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孕前健康检查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896" b="158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孕前风险评估与干预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根据夫妇的健康状况、家族病史、生活习惯等因素，进行孕前风险评估，识别潜在的危险因素。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遗传咨询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针对有遗传病家族史或遗传病风险的夫妇，提供遗传咨询服务，解释遗传风险，提供生育建议。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干预措施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根据风险评估结果，制定相应的干预措施，如改善生活方式、调整饮食、接种疫苗等，以降低潜在风险。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孕期保健服务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孕期生理变化教育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向孕妇解释孕期生理变化，包括身体各系统的适应性改变，以及可能出现的孕期不适症状。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孕前咨询与教育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为准备怀孕的夫妇提供有关生育的健康教育，包括生育计划、生活方式调整、营养补充等方面的指导。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产前检查与评估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指导孕妇进行定期的产前检查，包括体重、血压、宫高、腹围等测量，以及尿常规、血常规等实验室检查，评估孕妇和胎儿的健康状况。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孕期健康教育与指导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膳食指导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提供孕期膳食指南，包括各类食物的选择、搭配和摄入量建议，以满足孕妇和胎儿的营养需求。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营养补充与监测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根据孕妇的营养状况，指导其合理补充营养素，如钙、铁、叶酸等，并定期监测营养素的摄入和代谢情况。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孕期营养需求评估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根据孕妇的身高、体重、年龄、孕周等因素，评估其营养需求，制定个性化的营养计划。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孕期营养与膳食管理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https://d.book118.com/776112132233010054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2024-09-22T06:07:48.303</cp:lastPrinted>
  <dcterms:created xsi:type="dcterms:W3CDTF">2024-09-21T22:07:48Z</dcterms:created>
  <dcterms:modified xsi:type="dcterms:W3CDTF">2024-09-21T22:07:50Z</dcterms:modified>
</cp:coreProperties>
</file>