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EE9BF0A-7CCE-4CEE-87A5-4D0DC754CCA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FE6B418-3097-4222-9799-EB88679569B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28398DD-F80A-4320-9A4C-9D7D98A104D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95A5A68-33FB-453A-AB2E-28550D3916D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8626213-71E0-44F4-A721-2FF5309C434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6E77030-E43E-441A-B1F6-4C4515AAC2F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DC6DD74-9363-486E-83FC-1E0A6FD7DFB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AE6CC96-775C-494B-A80D-9BFC4EFD49F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BBC517B-ED33-42E0-AEFA-0605E4B4FFC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769F90C-257F-4886-ABD6-7758812E025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FF3E3CC-D199-4157-83FD-E90E878A453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7611402501501010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424273" y="2083443"/>
            <a:ext cx="9343454"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175" b="1">
                <a:solidFill>
                  <a:srgbClr val="000000">
                    <a:alpha val="100000"/>
                  </a:srgbClr>
                </a:solidFill>
                <a:latin typeface="Microsoft Yahei"/>
                <a:ea typeface="Microsoft Yahei"/>
                <a:cs typeface="Microsoft Yahei"/>
              </a:rPr>
              <a:t>危险废物资源综合利用项目运营管理方案的行业协调机制</a:t>
            </a:r>
          </a:p>
        </p:txBody>
      </p:sp>
      <p:sp>
        <p:nvSpPr>
          <p:cNvPr id="3" name="AutoShape 3"/>
          <p:cNvSpPr/>
          <p:nvPr/>
        </p:nvSpPr>
        <p:spPr>
          <a:xfrm>
            <a:off x="4341788" y="3875459"/>
            <a:ext cx="3508424" cy="721527"/>
          </a:xfrm>
          <a:prstGeom prst="roundRect">
            <a:avLst>
              <a:gd name="adj" fmla="val 12500"/>
            </a:avLst>
          </a:prstGeom>
          <a:solidFill>
            <a:srgbClr val="FFC12A">
              <a:alpha val="100000"/>
            </a:srgbClr>
          </a:solidFill>
          <a:ln w="28575">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4779214" y="4075345"/>
            <a:ext cx="2633573"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b="1">
                <a:solidFill>
                  <a:srgbClr val="000000">
                    <a:alpha val="100000"/>
                  </a:srgbClr>
                </a:solidFill>
                <a:latin typeface="Microsoft Yahei"/>
                <a:ea typeface="Microsoft Yahei"/>
                <a:cs typeface="Microsoft Yahei"/>
              </a:rPr>
              <a:t>汇报人：</a:t>
            </a:r>
          </a:p>
        </p:txBody>
      </p:sp>
      <p:sp>
        <p:nvSpPr>
          <p:cNvPr id="5" name="AutoShape 5"/>
          <p:cNvSpPr/>
          <p:nvPr/>
        </p:nvSpPr>
        <p:spPr>
          <a:xfrm>
            <a:off x="4341788" y="4791058"/>
            <a:ext cx="3508424" cy="721527"/>
          </a:xfrm>
          <a:prstGeom prst="roundRect">
            <a:avLst>
              <a:gd name="adj" fmla="val 12500"/>
            </a:avLst>
          </a:prstGeom>
          <a:solidFill>
            <a:srgbClr val="FFC12A">
              <a:alpha val="100000"/>
            </a:srgbClr>
          </a:solidFill>
          <a:ln w="28575">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60501" y="4990945"/>
            <a:ext cx="3070999"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b="1">
                <a:solidFill>
                  <a:srgbClr val="000000">
                    <a:alpha val="100000"/>
                  </a:srgbClr>
                </a:solidFill>
                <a:latin typeface="Microsoft Yahei"/>
                <a:ea typeface="Microsoft Yahei"/>
                <a:cs typeface="Microsoft Yahei"/>
              </a:rPr>
              <a:t>汇报时间：</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危险废物资源综合利用项目概述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行业协调机制的重要性</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行业协调机制的主要内容</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行业协调机制的实施策略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行业协调机制的保障措施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案例分析</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01</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危险废物资源综合利用项目概述</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ln>
        </p:spPr>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危险废物资源综合利用项目是指通过技术手段对危险废物进行资源化、减量化和无害化处理，实现废物再利用的过程。</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危险废物具有毒性、易燃性、腐蚀性等特点，因此综合利用项目需要具备高度的安全性和环保性，同时要实现资源的最大化利用。</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特点</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6583" r="6583"/>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提高危险废物的资源化利用率，减少环境污染，促进经济可持续发展。</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目标</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危险废物资源综合利用有利于保护环境、节约资源、推动循环经济发展，对实现经济、社会和环境的协调发展具有重要意义。</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意义</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项目的目标和意义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历史</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危险废物资源综合利用项目起源于20世纪中期，随着环保意识的提高和技术手段的进步，项目逐渐得到重视和发展。</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发展</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目前，全球危险废物资源综合利用项目正在向规模化、集约化、智能化方向发展，同时各国政府也在加强监管力度，推动项目的可持续发展。</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7188" r="27188"/>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项目的历史与发展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02</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行业协调机制的重要性</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ln>
        </p:spPr>
      </p:cxn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建立信息共享平台</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通过信息共享平台，各参与方可以及时获取项目运营的最新信息，提高决策效率和准确性。</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优化流程管理</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通过协调各参与方的流程，减少重复和不必要的环节，提高整体运营效率。</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强化协作与沟通</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鼓励各参与方之间的协作与沟通，共同解决问题，减少推诿和延误。</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提升项目运营效率</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优化供应链管理</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通过优化供应链管理，确保资源的及时供应和质量稳定，提高项目运营的稳定性。</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合理分配资源</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根据各参与方的优势和需求，合理分配资源，实现资源的高效利用。</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促进资源共享</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鼓励各参与方共享资源，减少重复投入和浪费，降低运营成本。</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优化资源配置</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建立风险评估机制</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通过定期的风险评估，及时发现和解决潜在问题，降低风险发生的概率。</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加强应急管理</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制定应急预案，建立应急响应机制，确保在突发事件发生时能够迅速、有效地应对。</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提高员工安全意识</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加强员工安全培训和教育，提高员工的安全意识和应对能力，减少事故发生。</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降低运营风险</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鼓励各参与方进行技术创新，提高危险废物资源综合利用的技术水平和效率。</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推动技术创新</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加强环保监管</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2500" r="1250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促进产业升级</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792" r="16792"/>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强化对危险废物资源综合利用项目的环保监管，确保符合国家和地方的环保法规要求。</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通过行业协调机制，推动危险废物资源综合利用产业的升级和转型，实现可持续发展。</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促进产业可持续发展</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03</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行业协调机制的主要内容</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ln>
        </p:spPr>
      </p:cxn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5167" r="15167"/>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建立信息收集机制，确保各参与方能够及时获取危险废物资源综合利用项目的相关信息。</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信息收集</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定期发布项目进展、技术更新和市场动态等信息，促进信息在行业内的流通和共享。</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信息发布</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建立信息反馈机制，收集各参与方的意见和建议，及时调整和优化项目运营管理方案。</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信息反馈</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信息共享机制</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定期会议</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组织定期的协调会议，讨论项目运营管理中的问题，分享经验和最佳实践。</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沟通渠道</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建立有效的沟通渠道，确保各参与方之间的信息传递及时、准确。</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合作机会</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鼓励各参与方在项目运营管理过程中开展合作，共同解决问题，提高项目效率。</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合作与沟通机制</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确保利益分配的公平性，根据各参与方的投入和贡献进行合理的利益分配。</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公平原则</a:t>
            </a:r>
          </a:p>
        </p:txBody>
      </p:sp>
      <p:pic>
        <p:nvPicPr>
          <p:cNvPr id="5" name="Picture 5"/>
          <p:cNvPicPr>
            <a:picLocks noChangeAspect="1"/>
          </p:cNvPicPr>
          <p:nvPr/>
        </p:nvPicPr>
        <p:blipFill>
          <a:blip r:embed="rId2"/>
          <a:srcRect l="8125" r="8125"/>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通过合理的利益分配机制，激励各参与方积极参与项目运营管理，提高项目效益。</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激励措施</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根据项目运营管理的实际情况，对利益分配进行动态调整，确保各方利益的平衡。</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动态调整</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利益分配机制</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https://d.book118.com/776114025015010100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95</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2024-09-23T22:54:04.457</cp:lastPrinted>
  <dcterms:created xsi:type="dcterms:W3CDTF">2024-09-23T14:54:04Z</dcterms:created>
  <dcterms:modified xsi:type="dcterms:W3CDTF">2024-09-23T14:54:06Z</dcterms:modified>
</cp:coreProperties>
</file>