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403A8-1CE5-458E-8823-B6A7895B9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7D0AF-0035-43FB-B6D2-3E78DDEA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D05F1-77A0-4804-AA87-A03754DF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11140-F357-481D-82EE-AB735680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747C7-C94C-4570-9017-904980B3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BA7DD-6D4C-4D01-8CD8-FDE920DC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A6D09-1A4F-4FA6-A510-AE137856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0ED82-109E-4AAA-A9FE-8B2554CD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0495D-7288-4C5E-A312-6FFC019F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5FD82-AFFA-4D5B-8B10-6877E217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09F15-352B-44D5-9AF5-670A757C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404110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肠管外露护理\n## 1.肠管外露概述及原因\n### 1.1肠管外露的定义与分类\n### 1.2肠管外露的发病原因\n### 1.3肠管外露的临床表现\n## 2.肠管外露的诊断与治疗\n### 2.1肠管外露的诊断方法\n### 2.2肠管外露的治疗原则\n### 2.3肠管外露的手术方式\n## 3.肠管外露的护理评估\n### 3.1评估患者的全身状况\n### 3.2评估患者的局部状况\n### 3.3评估患者的心理状况\n## 4.肠管外露的护理措施\n### 4.1一般护理措施\n### 4.2创面护理\n### 4.3心理护理与康复指导\n## 5.肠管外露的并发症预防与护理\n### 5.1感染的预防与护理\n### 5.2肠梗阻的预防与护理\n### 5.3营养不良的预防与护理\n## 6.肠管外露的护理案例分析\n### 6.1病例介绍\n### 护理过程\n### 护理效果与反思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肠管外露护理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肠管外露概述及原因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肠管外露是指肠管的一部分或全部从体表创口或自然孔道中脱出</a:t>
                </a:r>
                <a:endParaRPr/>
              </a:p>
            </p:txBody>
          </p:sp>
          <p:sp>
            <p:nvSpPr>
              <p:cNvPr id="2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根据外露肠管的长度，分为部分外露和完全外露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根据外露肠管的类型，分为小肠外露、大肠外露和混合外露</a:t>
                </a:r>
                <a:endParaRPr/>
              </a:p>
            </p:txBody>
          </p:sp>
        </p:grpSp>
        <p:grpSp>
          <p:nvGrpSpPr>
            <p:cNvPr id="2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肠管外露的分类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按病因分类：外伤性、手术性、病理性、自发性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按外露程度分类：部分外露、完全外露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按外露肠管类型分类：小肠外露、大肠外露、混合外露</a:t>
                </a:r>
                <a:endParaRPr/>
              </a:p>
            </p:txBody>
          </p:sp>
          <p:sp>
            <p:nvSpPr>
              <p:cNvPr id="2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外伤性肠管外露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交通事故、坠落伤、锐器伤等导致的肠管损伤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腹部手术中的意外损伤，如吻合口破裂、肠管切割等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手术性肠管外露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腹部手术中因各种原因导致的肠管外露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肠吻合术后的吻合口裂开、肠梗阻手术后的肠管外露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病理性肠管外露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肠道炎症、肿瘤、感染等导致的肠管穿孔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肠管缺血、坏死，导致肠管外露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自发性肠管外露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肠道自发性穿孔，如肠憩室炎、肠坏死等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肠道寄生虫感染，如钩虫病、蛔虫病等导致的肠管穿孔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腹痛、腹胀、呕吐等消化道症状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腹痛程度与外露肠管程度、类型及是否合并感染等因素有关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腹胀、呕吐等症状与肠管梗阻、炎症等因素有关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体表创口或自然孔道流出肠内容物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外露肠管破裂或穿孔时，肠内容物从创口或孔道流出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合并感染时，流出物可能伴有脓性分泌物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发热、感染等全身症状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肠管外露后，容易发生感染，导致发热、白细胞升高等全身症状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严重感染时，可能出现休克、多器官功能衰竭等严重并发症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肠管外露的诊断与治疗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腹部X线检查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了解肠管外露的部位、程度及有无合并骨折、异物等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对肠管穿孔、梗阻等并发症的诊断具有辅助作用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腹部CT检查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了解肠管外露的具体情况，如肠管损伤部位、程度等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对肠管周围脂肪间隙、腹腔积液等并发症的诊断具有优势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腹腔镜检查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对肠管外露进行直接观察，了解损伤情况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可进行活检，判断肠管损伤的性质、程度等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血常规、白细胞计数等，评估感染程度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血液生化检查，了解肝肾功能、电解质平衡等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对病情较轻、外露肠管较少、无明显感染的患者，可采用保守治疗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包括禁食、胃肠减压、抗感染、支持治疗等</a:t>
                </a:r>
                <a:endParaRPr/>
              </a:p>
            </p:txBody>
          </p:sp>
        </p:grpSp>
        <p:grpSp>
          <p:nvGrpSpPr>
            <p:cNvPr id="3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对病情较重、外露肠管较多、合并感染或梗阻的患者，需手术治疗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手术方法包括肠管修补、肠切除吻合、肠造瘘等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对术后患者进行严密观察，及时发现并处理并发症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加强创面护理，预防感染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心理护理，帮助患者树立信心，积极配合治疗</a:t>
                </a:r>
                <a:endParaRPr/>
              </a:p>
            </p:txBody>
          </p:sp>
        </p:grpSp>
      </p:grpSp>
      <p:pic>
        <p:nvPicPr>
          <p:cNvPr id="3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肠管外露的手术方式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肠管修补术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对肠管损伤较轻、破裂较小的患者，可行肠管修补术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手术方法包括直接缝合、修补加吻合等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肠切除吻合术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对肠管损伤较重、破裂较大的患者，可行肠切除吻合术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手术方法包括端端吻合、侧侧吻合等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肠造瘘术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对肠管损伤严重、无法直接修复的患者，可行肠造瘘术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手术方法包括暂时性造瘘、永久性造瘘等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肠管外露的护理评估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评估患者的循环状况，如皮肤温度、湿度、脉搏等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定期检查血常规、白细胞计数等，评估感染程度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血液生化检查，了解肝肾功能、电解质平衡等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观察患者腹部症状，如腹痛、腹胀、呕吐等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评估患者的消化道功能，如排便、排气等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评估患者的全身状况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观察创面的大小、深度、颜色等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评估创面的愈合情况，如红肿、疼痛、渗出物等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创面情况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观察肠管外露的部位、程度、颜色等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评估肠管外露的恢复情况，如蠕动、血管充盈等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肠管外露情况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观察患者体温、白细胞计数等感染指标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评估患者的感染程度，如局部红肿、疼痛、渗出物等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感染指标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评估患者的局部状况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了解患者的心理状况，如焦虑、恐惧、抑郁等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评估患者的心理承受能力，如对疾病的认知、治疗信心等</a:t>
                </a:r>
                <a:endParaRPr/>
              </a:p>
            </p:txBody>
          </p:sp>
          <p:sp>
            <p:nvSpPr>
              <p:cNvPr id="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了解患者在面对疾病过程中的应对能力，如生活习惯调整、治疗配合等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评估患者的家庭支持情况，如家庭氛围、经济支持等</a:t>
                </a:r>
                <a:endParaRPr/>
              </a:p>
            </p:txBody>
          </p:sp>
          <p:sp>
            <p:nvSpPr>
              <p:cNvPr id="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了解患者在康复过程中的需求，如健康教育、心理疏导等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评估患者的社会支持情况，如工作单位、朋友等</a:t>
                </a:r>
                <a:endParaRPr/>
              </a:p>
            </p:txBody>
          </p:sp>
          <p:sp>
            <p:nvSpPr>
              <p:cNvPr id="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评估患者的心理状况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https://d.book118.com/776114041101010051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肠管外露护理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2024-09-17T02:55:06.664</cp:lastPrinted>
  <dcterms:created xsi:type="dcterms:W3CDTF">2024-09-16T18:55:06Z</dcterms:created>
  <dcterms:modified xsi:type="dcterms:W3CDTF">2024-09-16T18:55:08Z</dcterms:modified>
</cp:coreProperties>
</file>