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4698"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257.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tags" Target="../tags/tag15.xml" /><Relationship Id="rId16" Type="http://schemas.openxmlformats.org/officeDocument/2006/relationships/tags" Target="../tags/tag16.xml" /><Relationship Id="rId17" Type="http://schemas.openxmlformats.org/officeDocument/2006/relationships/tags" Target="../tags/tag17.xml" /><Relationship Id="rId18" Type="http://schemas.openxmlformats.org/officeDocument/2006/relationships/tags" Target="../tags/tag18.xml" /><Relationship Id="rId19" Type="http://schemas.openxmlformats.org/officeDocument/2006/relationships/tags" Target="../tags/tag19.xml" /><Relationship Id="rId2" Type="http://schemas.openxmlformats.org/officeDocument/2006/relationships/tags" Target="../tags/tag2.xml" /><Relationship Id="rId20" Type="http://schemas.openxmlformats.org/officeDocument/2006/relationships/tags" Target="../tags/tag20.xml" /><Relationship Id="rId21" Type="http://schemas.openxmlformats.org/officeDocument/2006/relationships/tags" Target="../tags/tag21.xml" /><Relationship Id="rId22" Type="http://schemas.openxmlformats.org/officeDocument/2006/relationships/tags" Target="../tags/tag22.xml" /><Relationship Id="rId23" Type="http://schemas.openxmlformats.org/officeDocument/2006/relationships/tags" Target="../tags/tag23.xml" /><Relationship Id="rId24" Type="http://schemas.openxmlformats.org/officeDocument/2006/relationships/tags" Target="../tags/tag24.xml" /><Relationship Id="rId25" Type="http://schemas.openxmlformats.org/officeDocument/2006/relationships/tags" Target="../tags/tag25.xml" /><Relationship Id="rId26" Type="http://schemas.openxmlformats.org/officeDocument/2006/relationships/tags" Target="../tags/tag26.xml" /><Relationship Id="rId27" Type="http://schemas.openxmlformats.org/officeDocument/2006/relationships/tags" Target="../tags/tag27.xml" /><Relationship Id="rId28" Type="http://schemas.openxmlformats.org/officeDocument/2006/relationships/tags" Target="../tags/tag28.xml" /><Relationship Id="rId29" Type="http://schemas.openxmlformats.org/officeDocument/2006/relationships/tags" Target="../tags/tag29.xml" /><Relationship Id="rId3" Type="http://schemas.openxmlformats.org/officeDocument/2006/relationships/tags" Target="../tags/tag3.xml" /><Relationship Id="rId30" Type="http://schemas.openxmlformats.org/officeDocument/2006/relationships/slideMaster" Target="../slideMasters/slideMaster2.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30.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35.xml" /><Relationship Id="rId10" Type="http://schemas.openxmlformats.org/officeDocument/2006/relationships/tags" Target="../tags/tag44.xml" /><Relationship Id="rId11" Type="http://schemas.openxmlformats.org/officeDocument/2006/relationships/tags" Target="../tags/tag45.xml" /><Relationship Id="rId12" Type="http://schemas.openxmlformats.org/officeDocument/2006/relationships/tags" Target="../tags/tag46.xml" /><Relationship Id="rId13" Type="http://schemas.openxmlformats.org/officeDocument/2006/relationships/tags" Target="../tags/tag47.xml" /><Relationship Id="rId14" Type="http://schemas.openxmlformats.org/officeDocument/2006/relationships/tags" Target="../tags/tag48.xml" /><Relationship Id="rId15" Type="http://schemas.openxmlformats.org/officeDocument/2006/relationships/tags" Target="../tags/tag49.xml" /><Relationship Id="rId16" Type="http://schemas.openxmlformats.org/officeDocument/2006/relationships/tags" Target="../tags/tag50.xml" /><Relationship Id="rId17" Type="http://schemas.openxmlformats.org/officeDocument/2006/relationships/tags" Target="../tags/tag51.xml" /><Relationship Id="rId18" Type="http://schemas.openxmlformats.org/officeDocument/2006/relationships/tags" Target="../tags/tag52.xml" /><Relationship Id="rId19" Type="http://schemas.openxmlformats.org/officeDocument/2006/relationships/tags" Target="../tags/tag53.xml" /><Relationship Id="rId2" Type="http://schemas.openxmlformats.org/officeDocument/2006/relationships/tags" Target="../tags/tag36.xml" /><Relationship Id="rId20" Type="http://schemas.openxmlformats.org/officeDocument/2006/relationships/tags" Target="../tags/tag54.xml" /><Relationship Id="rId21" Type="http://schemas.openxmlformats.org/officeDocument/2006/relationships/tags" Target="../tags/tag55.xml" /><Relationship Id="rId22" Type="http://schemas.openxmlformats.org/officeDocument/2006/relationships/tags" Target="../tags/tag56.xml" /><Relationship Id="rId23" Type="http://schemas.openxmlformats.org/officeDocument/2006/relationships/tags" Target="../tags/tag57.xml" /><Relationship Id="rId24" Type="http://schemas.openxmlformats.org/officeDocument/2006/relationships/tags" Target="../tags/tag58.xml" /><Relationship Id="rId25" Type="http://schemas.openxmlformats.org/officeDocument/2006/relationships/tags" Target="../tags/tag59.xml" /><Relationship Id="rId26" Type="http://schemas.openxmlformats.org/officeDocument/2006/relationships/tags" Target="../tags/tag60.xml" /><Relationship Id="rId27" Type="http://schemas.openxmlformats.org/officeDocument/2006/relationships/slideMaster" Target="../slideMasters/slideMaster2.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tags" Target="../tags/tag40.xml" /><Relationship Id="rId7" Type="http://schemas.openxmlformats.org/officeDocument/2006/relationships/tags" Target="../tags/tag41.xml" /><Relationship Id="rId8" Type="http://schemas.openxmlformats.org/officeDocument/2006/relationships/tags" Target="../tags/tag42.xml" /><Relationship Id="rId9" Type="http://schemas.openxmlformats.org/officeDocument/2006/relationships/tags" Target="../tags/tag43.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61.xml" /><Relationship Id="rId10" Type="http://schemas.openxmlformats.org/officeDocument/2006/relationships/tags" Target="../tags/tag70.xml" /><Relationship Id="rId11" Type="http://schemas.openxmlformats.org/officeDocument/2006/relationships/tags" Target="../tags/tag71.xml" /><Relationship Id="rId12" Type="http://schemas.openxmlformats.org/officeDocument/2006/relationships/tags" Target="../tags/tag72.xml" /><Relationship Id="rId13" Type="http://schemas.openxmlformats.org/officeDocument/2006/relationships/tags" Target="../tags/tag73.xml" /><Relationship Id="rId14" Type="http://schemas.openxmlformats.org/officeDocument/2006/relationships/tags" Target="../tags/tag74.xml" /><Relationship Id="rId15" Type="http://schemas.openxmlformats.org/officeDocument/2006/relationships/tags" Target="../tags/tag75.xml" /><Relationship Id="rId16" Type="http://schemas.openxmlformats.org/officeDocument/2006/relationships/slideMaster" Target="../slideMasters/slideMaster2.xml"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tags" Target="../tags/tag69.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90.xml" /><Relationship Id="rId2" Type="http://schemas.openxmlformats.org/officeDocument/2006/relationships/tags" Target="../tags/tag9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97.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01.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06.xml" /><Relationship Id="rId10" Type="http://schemas.openxmlformats.org/officeDocument/2006/relationships/tags" Target="../tags/tag115.xml" /><Relationship Id="rId11" Type="http://schemas.openxmlformats.org/officeDocument/2006/relationships/tags" Target="../tags/tag116.xml" /><Relationship Id="rId12" Type="http://schemas.openxmlformats.org/officeDocument/2006/relationships/tags" Target="../tags/tag117.xml" /><Relationship Id="rId13" Type="http://schemas.openxmlformats.org/officeDocument/2006/relationships/tags" Target="../tags/tag118.xml" /><Relationship Id="rId14" Type="http://schemas.openxmlformats.org/officeDocument/2006/relationships/tags" Target="../tags/tag119.xml" /><Relationship Id="rId15" Type="http://schemas.openxmlformats.org/officeDocument/2006/relationships/tags" Target="../tags/tag120.xml" /><Relationship Id="rId16" Type="http://schemas.openxmlformats.org/officeDocument/2006/relationships/tags" Target="../tags/tag121.xml" /><Relationship Id="rId17" Type="http://schemas.openxmlformats.org/officeDocument/2006/relationships/tags" Target="../tags/tag122.xml" /><Relationship Id="rId18" Type="http://schemas.openxmlformats.org/officeDocument/2006/relationships/tags" Target="../tags/tag123.xml" /><Relationship Id="rId19" Type="http://schemas.openxmlformats.org/officeDocument/2006/relationships/tags" Target="../tags/tag124.xml" /><Relationship Id="rId2" Type="http://schemas.openxmlformats.org/officeDocument/2006/relationships/tags" Target="../tags/tag107.xml" /><Relationship Id="rId20" Type="http://schemas.openxmlformats.org/officeDocument/2006/relationships/tags" Target="../tags/tag125.xml" /><Relationship Id="rId21" Type="http://schemas.openxmlformats.org/officeDocument/2006/relationships/tags" Target="../tags/tag126.xml" /><Relationship Id="rId22" Type="http://schemas.openxmlformats.org/officeDocument/2006/relationships/slideMaster" Target="../slideMasters/slideMaster2.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C533D8F-1BED-4027-A3FC-D61FC1DC1CA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1F16DD-DF10-4550-BD72-FDD4D0C15A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FAB293F-D7DE-4228-8965-CABA813FD4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174BD1B-7C6B-47C5-83DD-A9FAD6D15F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B8303AC-855B-4B2E-AC13-81A3EF30698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2F5E612-097F-44D5-AFA2-6A1DE10A1B4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EE7F608-1426-491A-B353-28AEB1E8BDD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00F632-0282-46B3-92EF-FDDFA413B8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E61F99-ED0E-4207-9FD3-2E71C47F43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7C1D8D-D288-46C0-BBCD-DAEEB588C4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B7811C-1D79-45D6-9F88-BCA727DE3B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sp>
        <p:nvSpPr>
          <p:cNvPr id="1048668" name="任意多边形: 形状 6" descr="波浪2资源 2"/>
          <p:cNvSpPr/>
          <p:nvPr userDrawn="1">
            <p:custDataLst>
              <p:tags r:id="rId1"/>
            </p:custDataLst>
          </p:nvPr>
        </p:nvSpPr>
        <p:spPr>
          <a:xfrm>
            <a:off x="6887209" y="669925"/>
            <a:ext cx="5304791" cy="6192323"/>
          </a:xfrm>
          <a:custGeom>
            <a:gdLst>
              <a:gd name="connsiteX0" fmla="*/ 4946557 w 5304791"/>
              <a:gd name="connsiteY0" fmla="*/ 0 h 6192323"/>
              <a:gd name="connsiteX1" fmla="*/ 5304791 w 5304791"/>
              <a:gd name="connsiteY1" fmla="*/ 0 h 6192323"/>
              <a:gd name="connsiteX2" fmla="*/ 5304791 w 5304791"/>
              <a:gd name="connsiteY2" fmla="*/ 6192323 h 6192323"/>
              <a:gd name="connsiteX3" fmla="*/ 0 w 5304791"/>
              <a:gd name="connsiteY3" fmla="*/ 6192323 h 6192323"/>
              <a:gd name="connsiteX4" fmla="*/ 0 w 5304791"/>
              <a:gd name="connsiteY4" fmla="*/ 4946212 h 6192323"/>
              <a:gd name="connsiteX5" fmla="*/ 818112 w 5304791"/>
              <a:gd name="connsiteY5" fmla="*/ 4128101 h 6192323"/>
              <a:gd name="connsiteX6" fmla="*/ 1295478 w 5304791"/>
              <a:gd name="connsiteY6" fmla="*/ 4128101 h 6192323"/>
              <a:gd name="connsiteX7" fmla="*/ 2064682 w 5304791"/>
              <a:gd name="connsiteY7" fmla="*/ 3358897 h 6192323"/>
              <a:gd name="connsiteX8" fmla="*/ 2064682 w 5304791"/>
              <a:gd name="connsiteY8" fmla="*/ 2881645 h 6192323"/>
              <a:gd name="connsiteX9" fmla="*/ 2882794 w 5304791"/>
              <a:gd name="connsiteY9" fmla="*/ 2063648 h 6192323"/>
              <a:gd name="connsiteX10" fmla="*/ 3360159 w 5304791"/>
              <a:gd name="connsiteY10" fmla="*/ 2063648 h 6192323"/>
              <a:gd name="connsiteX11" fmla="*/ 4129363 w 5304791"/>
              <a:gd name="connsiteY11" fmla="*/ 1294444 h 6192323"/>
              <a:gd name="connsiteX12" fmla="*/ 4129363 w 5304791"/>
              <a:gd name="connsiteY12" fmla="*/ 818112 h 6192323"/>
              <a:gd name="connsiteX13" fmla="*/ 4946557 w 5304791"/>
              <a:gd name="connsiteY13" fmla="*/ 0 h 619232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304791" h="6192323">
                <a:moveTo>
                  <a:pt x="4946557" y="0"/>
                </a:moveTo>
                <a:lnTo>
                  <a:pt x="5304791" y="0"/>
                </a:lnTo>
                <a:lnTo>
                  <a:pt x="5304791" y="6192323"/>
                </a:lnTo>
                <a:lnTo>
                  <a:pt x="0" y="6192323"/>
                </a:lnTo>
                <a:lnTo>
                  <a:pt x="0" y="4946212"/>
                </a:lnTo>
                <a:cubicBezTo>
                  <a:pt x="-63" y="4494356"/>
                  <a:pt x="366255" y="4128032"/>
                  <a:pt x="818112" y="4128101"/>
                </a:cubicBezTo>
                <a:lnTo>
                  <a:pt x="1295478" y="4128101"/>
                </a:lnTo>
                <a:cubicBezTo>
                  <a:pt x="1720296" y="4128101"/>
                  <a:pt x="2064682" y="3783715"/>
                  <a:pt x="2064682" y="3358897"/>
                </a:cubicBezTo>
                <a:lnTo>
                  <a:pt x="2064682" y="2881645"/>
                </a:lnTo>
                <a:cubicBezTo>
                  <a:pt x="2064682" y="2429836"/>
                  <a:pt x="2430984" y="2063580"/>
                  <a:pt x="2882794" y="2063648"/>
                </a:cubicBezTo>
                <a:lnTo>
                  <a:pt x="3360159" y="2063648"/>
                </a:lnTo>
                <a:cubicBezTo>
                  <a:pt x="3784978" y="2063648"/>
                  <a:pt x="4129363" y="1719263"/>
                  <a:pt x="4129363" y="1294444"/>
                </a:cubicBezTo>
                <a:lnTo>
                  <a:pt x="4129363" y="818112"/>
                </a:lnTo>
                <a:cubicBezTo>
                  <a:pt x="4129295" y="366613"/>
                  <a:pt x="4495057" y="444"/>
                  <a:pt x="4946557" y="0"/>
                </a:cubicBezTo>
                <a:close/>
              </a:path>
            </a:pathLst>
          </a:custGeom>
          <a:solidFill>
            <a:schemeClr val="accent1"/>
          </a:solidFill>
          <a:ln w="11469"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70" name="椭圆 8"/>
          <p:cNvSpPr/>
          <p:nvPr userDrawn="1">
            <p:custDataLst>
              <p:tags r:id="rId2"/>
            </p:custDataLst>
          </p:nvPr>
        </p:nvSpPr>
        <p:spPr>
          <a:xfrm>
            <a:off x="6767195" y="4498975"/>
            <a:ext cx="1087755" cy="108775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2" name="椭圆 10"/>
          <p:cNvSpPr/>
          <p:nvPr userDrawn="1">
            <p:custDataLst>
              <p:tags r:id="rId3"/>
            </p:custDataLst>
          </p:nvPr>
        </p:nvSpPr>
        <p:spPr>
          <a:xfrm>
            <a:off x="6614795" y="4346575"/>
            <a:ext cx="1393190" cy="139319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4" name="椭圆 11"/>
          <p:cNvSpPr/>
          <p:nvPr userDrawn="1">
            <p:custDataLst>
              <p:tags r:id="rId4"/>
            </p:custDataLst>
          </p:nvPr>
        </p:nvSpPr>
        <p:spPr>
          <a:xfrm>
            <a:off x="6464300" y="4196080"/>
            <a:ext cx="1694180" cy="16941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6" name="椭圆 12"/>
          <p:cNvSpPr/>
          <p:nvPr userDrawn="1">
            <p:custDataLst>
              <p:tags r:id="rId5"/>
            </p:custDataLst>
          </p:nvPr>
        </p:nvSpPr>
        <p:spPr>
          <a:xfrm>
            <a:off x="6318250" y="4050030"/>
            <a:ext cx="1986280" cy="1986280"/>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78" name="椭圆 14"/>
          <p:cNvSpPr/>
          <p:nvPr userDrawn="1">
            <p:custDataLst>
              <p:tags r:id="rId6"/>
            </p:custDataLst>
          </p:nvPr>
        </p:nvSpPr>
        <p:spPr>
          <a:xfrm>
            <a:off x="6158865" y="3890645"/>
            <a:ext cx="2304415" cy="2304415"/>
          </a:xfrm>
          <a:prstGeom prst="ellipse">
            <a:avLst/>
          </a:prstGeom>
          <a:noFill/>
          <a:ln>
            <a:solidFill>
              <a:schemeClr val="accent5">
                <a:alpha val="4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35" name="组合 15"/>
          <p:cNvGrpSpPr/>
          <p:nvPr userDrawn="1">
            <p:custDataLst>
              <p:tags r:id="rId7"/>
            </p:custDataLst>
          </p:nvPr>
        </p:nvGrpSpPr>
        <p:grpSpPr>
          <a:xfrm rot="5400000">
            <a:off x="1183958" y="384810"/>
            <a:ext cx="328295" cy="850900"/>
            <a:chOff x="8651" y="7205"/>
            <a:chExt cx="807" cy="2089"/>
          </a:xfrm>
          <a:solidFill>
            <a:schemeClr val="accent5"/>
          </a:solidFill>
        </p:grpSpPr>
        <p:grpSp>
          <p:nvGrpSpPr>
            <p:cNvPr id="37" name="组合 16"/>
            <p:cNvGrpSpPr/>
            <p:nvPr/>
          </p:nvGrpSpPr>
          <p:grpSpPr>
            <a:xfrm>
              <a:off x="8651" y="9115"/>
              <a:ext cx="806" cy="179"/>
              <a:chOff x="8651" y="9544"/>
              <a:chExt cx="806" cy="179"/>
            </a:xfrm>
            <a:grpFill/>
          </p:grpSpPr>
          <p:sp>
            <p:nvSpPr>
              <p:cNvPr id="1048680" name="椭圆 29"/>
              <p:cNvSpPr>
                <a:spLocks noChangeAspect="1"/>
              </p:cNvSpPr>
              <p:nvPr>
                <p:custDataLst>
                  <p:tags r:id="rId8"/>
                </p:custDataLst>
              </p:nvPr>
            </p:nvSpPr>
            <p:spPr>
              <a:xfrm rot="5400000" flipH="1">
                <a:off x="927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2" name="椭圆 30"/>
              <p:cNvSpPr>
                <a:spLocks noChangeAspect="1"/>
              </p:cNvSpPr>
              <p:nvPr>
                <p:custDataLst>
                  <p:tags r:id="rId9"/>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39" name="组合 18"/>
            <p:cNvGrpSpPr/>
            <p:nvPr/>
          </p:nvGrpSpPr>
          <p:grpSpPr>
            <a:xfrm>
              <a:off x="8651" y="8479"/>
              <a:ext cx="807" cy="178"/>
              <a:chOff x="8651" y="8765"/>
              <a:chExt cx="807" cy="178"/>
            </a:xfrm>
            <a:grpFill/>
          </p:grpSpPr>
          <p:sp>
            <p:nvSpPr>
              <p:cNvPr id="1048684" name="椭圆 27"/>
              <p:cNvSpPr>
                <a:spLocks noChangeAspect="1"/>
              </p:cNvSpPr>
              <p:nvPr>
                <p:custDataLst>
                  <p:tags r:id="rId10"/>
                </p:custDataLst>
              </p:nvPr>
            </p:nvSpPr>
            <p:spPr>
              <a:xfrm rot="5400000" flipH="1">
                <a:off x="927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86" name="椭圆 28"/>
              <p:cNvSpPr>
                <a:spLocks noChangeAspect="1"/>
              </p:cNvSpPr>
              <p:nvPr>
                <p:custDataLst>
                  <p:tags r:id="rId11"/>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1" name="组合 20"/>
            <p:cNvGrpSpPr/>
            <p:nvPr/>
          </p:nvGrpSpPr>
          <p:grpSpPr>
            <a:xfrm>
              <a:off x="8651" y="7842"/>
              <a:ext cx="807" cy="178"/>
              <a:chOff x="8651" y="7985"/>
              <a:chExt cx="807" cy="178"/>
            </a:xfrm>
            <a:grpFill/>
          </p:grpSpPr>
          <p:sp>
            <p:nvSpPr>
              <p:cNvPr id="1048688" name="椭圆 25"/>
              <p:cNvSpPr>
                <a:spLocks noChangeAspect="1"/>
              </p:cNvSpPr>
              <p:nvPr>
                <p:custDataLst>
                  <p:tags r:id="rId12"/>
                </p:custDataLst>
              </p:nvPr>
            </p:nvSpPr>
            <p:spPr>
              <a:xfrm rot="5400000" flipH="1">
                <a:off x="927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90" name="椭圆 26"/>
              <p:cNvSpPr>
                <a:spLocks noChangeAspect="1"/>
              </p:cNvSpPr>
              <p:nvPr>
                <p:custDataLst>
                  <p:tags r:id="rId13"/>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43" name="组合 21"/>
            <p:cNvGrpSpPr/>
            <p:nvPr/>
          </p:nvGrpSpPr>
          <p:grpSpPr>
            <a:xfrm>
              <a:off x="8651" y="7205"/>
              <a:ext cx="807" cy="178"/>
              <a:chOff x="8651" y="7205"/>
              <a:chExt cx="807" cy="178"/>
            </a:xfrm>
            <a:grpFill/>
          </p:grpSpPr>
          <p:sp>
            <p:nvSpPr>
              <p:cNvPr id="1048692" name="椭圆 22"/>
              <p:cNvSpPr>
                <a:spLocks noChangeAspect="1"/>
              </p:cNvSpPr>
              <p:nvPr>
                <p:custDataLst>
                  <p:tags r:id="rId14"/>
                </p:custDataLst>
              </p:nvPr>
            </p:nvSpPr>
            <p:spPr>
              <a:xfrm rot="5400000" flipH="1">
                <a:off x="927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94" name="椭圆 24"/>
              <p:cNvSpPr>
                <a:spLocks noChangeAspect="1"/>
              </p:cNvSpPr>
              <p:nvPr>
                <p:custDataLst>
                  <p:tags r:id="rId15"/>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696" name="任意多边形: 形状 31" descr="波浪1资源 1"/>
          <p:cNvSpPr/>
          <p:nvPr userDrawn="1">
            <p:custDataLst>
              <p:tags r:id="rId16"/>
            </p:custDataLst>
          </p:nvPr>
        </p:nvSpPr>
        <p:spPr>
          <a:xfrm>
            <a:off x="9172576" y="2862604"/>
            <a:ext cx="3019425" cy="3993396"/>
          </a:xfrm>
          <a:custGeom>
            <a:gdLst>
              <a:gd name="connsiteX0" fmla="*/ 3019425 w 3019425"/>
              <a:gd name="connsiteY0" fmla="*/ 0 h 3993396"/>
              <a:gd name="connsiteX1" fmla="*/ 3019425 w 3019425"/>
              <a:gd name="connsiteY1" fmla="*/ 3993396 h 3993396"/>
              <a:gd name="connsiteX2" fmla="*/ 0 w 3019425"/>
              <a:gd name="connsiteY2" fmla="*/ 3993396 h 3993396"/>
              <a:gd name="connsiteX3" fmla="*/ 0 w 3019425"/>
              <a:gd name="connsiteY3" fmla="*/ 3117146 h 3993396"/>
              <a:gd name="connsiteX4" fmla="*/ 460299 w 3019425"/>
              <a:gd name="connsiteY4" fmla="*/ 2656847 h 3993396"/>
              <a:gd name="connsiteX5" fmla="*/ 876250 w 3019425"/>
              <a:gd name="connsiteY5" fmla="*/ 2656847 h 3993396"/>
              <a:gd name="connsiteX6" fmla="*/ 1336549 w 3019425"/>
              <a:gd name="connsiteY6" fmla="*/ 2196783 h 3993396"/>
              <a:gd name="connsiteX7" fmla="*/ 1336549 w 3019425"/>
              <a:gd name="connsiteY7" fmla="*/ 2196666 h 3993396"/>
              <a:gd name="connsiteX8" fmla="*/ 1336549 w 3019425"/>
              <a:gd name="connsiteY8" fmla="*/ 1780714 h 3993396"/>
              <a:gd name="connsiteX9" fmla="*/ 1796731 w 3019425"/>
              <a:gd name="connsiteY9" fmla="*/ 1320415 h 3993396"/>
              <a:gd name="connsiteX10" fmla="*/ 2212800 w 3019425"/>
              <a:gd name="connsiteY10" fmla="*/ 1320415 h 3993396"/>
              <a:gd name="connsiteX11" fmla="*/ 2672981 w 3019425"/>
              <a:gd name="connsiteY11" fmla="*/ 860234 h 3993396"/>
              <a:gd name="connsiteX12" fmla="*/ 2672981 w 3019425"/>
              <a:gd name="connsiteY12" fmla="*/ 860116 h 3993396"/>
              <a:gd name="connsiteX13" fmla="*/ 2672981 w 3019425"/>
              <a:gd name="connsiteY13" fmla="*/ 444400 h 3993396"/>
              <a:gd name="connsiteX14" fmla="*/ 2954111 w 3019425"/>
              <a:gd name="connsiteY14" fmla="*/ 20274 h 3993396"/>
              <a:gd name="connsiteX15" fmla="*/ 3019425 w 3019425"/>
              <a:gd name="connsiteY15" fmla="*/ 0 h 399339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19425" h="3993396">
                <a:moveTo>
                  <a:pt x="3019425" y="0"/>
                </a:moveTo>
                <a:lnTo>
                  <a:pt x="3019425" y="3993396"/>
                </a:lnTo>
                <a:lnTo>
                  <a:pt x="0" y="3993396"/>
                </a:lnTo>
                <a:lnTo>
                  <a:pt x="0" y="3117146"/>
                </a:lnTo>
                <a:cubicBezTo>
                  <a:pt x="0" y="2862930"/>
                  <a:pt x="206083" y="2656847"/>
                  <a:pt x="460299" y="2656847"/>
                </a:cubicBezTo>
                <a:lnTo>
                  <a:pt x="876250" y="2656847"/>
                </a:lnTo>
                <a:cubicBezTo>
                  <a:pt x="1130402" y="2656912"/>
                  <a:pt x="1336484" y="2450934"/>
                  <a:pt x="1336549" y="2196783"/>
                </a:cubicBezTo>
                <a:cubicBezTo>
                  <a:pt x="1336549" y="2196744"/>
                  <a:pt x="1336549" y="2196705"/>
                  <a:pt x="1336549" y="2196666"/>
                </a:cubicBezTo>
                <a:lnTo>
                  <a:pt x="1336549" y="1780714"/>
                </a:lnTo>
                <a:cubicBezTo>
                  <a:pt x="1336549" y="1526544"/>
                  <a:pt x="1542561" y="1320480"/>
                  <a:pt x="1796731" y="1320415"/>
                </a:cubicBezTo>
                <a:lnTo>
                  <a:pt x="2212800" y="1320415"/>
                </a:lnTo>
                <a:cubicBezTo>
                  <a:pt x="2466951" y="1320415"/>
                  <a:pt x="2672981" y="1114385"/>
                  <a:pt x="2672981" y="860234"/>
                </a:cubicBezTo>
                <a:cubicBezTo>
                  <a:pt x="2672981" y="860195"/>
                  <a:pt x="2672981" y="860155"/>
                  <a:pt x="2672981" y="860116"/>
                </a:cubicBezTo>
                <a:lnTo>
                  <a:pt x="2672981" y="444400"/>
                </a:lnTo>
                <a:cubicBezTo>
                  <a:pt x="2672981" y="253738"/>
                  <a:pt x="2788903" y="90151"/>
                  <a:pt x="2954111" y="20274"/>
                </a:cubicBezTo>
                <a:lnTo>
                  <a:pt x="3019425" y="0"/>
                </a:lnTo>
                <a:close/>
              </a:path>
            </a:pathLst>
          </a:custGeom>
          <a:solidFill>
            <a:schemeClr val="accent4"/>
          </a:solidFill>
          <a:ln w="1176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45" name="组合 32"/>
          <p:cNvGrpSpPr/>
          <p:nvPr userDrawn="1">
            <p:custDataLst>
              <p:tags r:id="rId17"/>
            </p:custDataLst>
          </p:nvPr>
        </p:nvGrpSpPr>
        <p:grpSpPr>
          <a:xfrm>
            <a:off x="3089660" y="0"/>
            <a:ext cx="2728840" cy="1364420"/>
            <a:chOff x="3089660" y="0"/>
            <a:chExt cx="2728840" cy="1364420"/>
          </a:xfrm>
        </p:grpSpPr>
        <p:sp>
          <p:nvSpPr>
            <p:cNvPr id="1048698" name="任意多边形: 形状 33"/>
            <p:cNvSpPr/>
            <p:nvPr>
              <p:custDataLst>
                <p:tags r:id="rId18"/>
              </p:custDataLst>
            </p:nvPr>
          </p:nvSpPr>
          <p:spPr>
            <a:xfrm>
              <a:off x="3825125" y="0"/>
              <a:ext cx="1257910" cy="62895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00" name="任意多边形: 形状 34"/>
            <p:cNvSpPr/>
            <p:nvPr>
              <p:custDataLst>
                <p:tags r:id="rId19"/>
              </p:custDataLst>
            </p:nvPr>
          </p:nvSpPr>
          <p:spPr>
            <a:xfrm>
              <a:off x="3651277" y="0"/>
              <a:ext cx="1605606" cy="802804"/>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2" name="任意多边形: 形状 35"/>
            <p:cNvSpPr/>
            <p:nvPr>
              <p:custDataLst>
                <p:tags r:id="rId20"/>
              </p:custDataLst>
            </p:nvPr>
          </p:nvSpPr>
          <p:spPr>
            <a:xfrm>
              <a:off x="3483452" y="0"/>
              <a:ext cx="1941257" cy="970629"/>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4" name="任意多边形: 形状 36"/>
            <p:cNvSpPr/>
            <p:nvPr>
              <p:custDataLst>
                <p:tags r:id="rId21"/>
              </p:custDataLst>
            </p:nvPr>
          </p:nvSpPr>
          <p:spPr>
            <a:xfrm>
              <a:off x="3301845" y="0"/>
              <a:ext cx="2304471" cy="1152236"/>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706" name="任意多边形: 形状 37"/>
            <p:cNvSpPr/>
            <p:nvPr>
              <p:custDataLst>
                <p:tags r:id="rId22"/>
              </p:custDataLst>
            </p:nvPr>
          </p:nvSpPr>
          <p:spPr>
            <a:xfrm>
              <a:off x="3089660" y="0"/>
              <a:ext cx="2728840" cy="136442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grpSp>
      <p:sp>
        <p:nvSpPr>
          <p:cNvPr id="1048708" name="标题 1"/>
          <p:cNvSpPr>
            <a:spLocks noGrp="1"/>
          </p:cNvSpPr>
          <p:nvPr>
            <p:ph type="ctrTitle" hasCustomPrompt="1"/>
            <p:custDataLst>
              <p:tags r:id="rId23"/>
            </p:custDataLst>
          </p:nvPr>
        </p:nvSpPr>
        <p:spPr>
          <a:xfrm>
            <a:off x="838200" y="2131488"/>
            <a:ext cx="8708376" cy="1800000"/>
          </a:xfrm>
        </p:spPr>
        <p:txBody>
          <a:bodyPr anchor="t">
            <a:normAutofit/>
          </a:bodyPr>
          <a:lstStyle>
            <a:lvl1pPr algn="l">
              <a:lnSpc>
                <a:spcPct val="100000"/>
              </a:lnSpc>
              <a:defRPr sz="5400">
                <a:solidFill>
                  <a:schemeClr val="accent4"/>
                </a:solidFill>
              </a:defRPr>
            </a:lvl1pPr>
          </a:lstStyle>
          <a:p>
            <a:r>
              <a:rPr lang="zh-CN" altLang="en-US"/>
              <a:t>单击此处编辑母版</a:t>
            </a:r>
            <a:br>
              <a:rPr lang="en-US" altLang="zh-CN"/>
            </a:br>
            <a:r>
              <a:rPr lang="zh-CN" altLang="en-US"/>
              <a:t>标题样式</a:t>
            </a:r>
            <a:endParaRPr lang="zh-CN" altLang="en-US"/>
          </a:p>
        </p:txBody>
      </p:sp>
      <p:sp>
        <p:nvSpPr>
          <p:cNvPr id="1048710" name="日期占位符 3"/>
          <p:cNvSpPr>
            <a:spLocks noGrp="1"/>
          </p:cNvSpPr>
          <p:nvPr>
            <p:ph type="dt" sz="half" idx="10"/>
            <p:custDataLst>
              <p:tags r:id="rId24"/>
            </p:custDataLst>
          </p:nvPr>
        </p:nvSpPr>
        <p:spPr/>
        <p:txBody>
          <a:bodyPr>
            <a:normAutofit/>
          </a:bodyPr>
          <a:lstStyle/>
          <a:p>
            <a:fld id="{5592522B-0F24-4480-B9DD-A9474A6880D6}" type="datetimeFigureOut">
              <a:rPr lang="zh-CN" altLang="en-US" smtClean="0"/>
              <a:t/>
            </a:fld>
            <a:endParaRPr lang="zh-CN" altLang="en-US"/>
          </a:p>
        </p:txBody>
      </p:sp>
      <p:sp>
        <p:nvSpPr>
          <p:cNvPr id="1048712" name="页脚占位符 4"/>
          <p:cNvSpPr>
            <a:spLocks noGrp="1"/>
          </p:cNvSpPr>
          <p:nvPr>
            <p:ph type="ftr" sz="quarter" idx="11"/>
            <p:custDataLst>
              <p:tags r:id="rId25"/>
            </p:custDataLst>
          </p:nvPr>
        </p:nvSpPr>
        <p:spPr/>
        <p:txBody>
          <a:bodyPr>
            <a:normAutofit/>
          </a:bodyPr>
          <a:lstStyle/>
          <a:p>
            <a:endParaRPr lang="zh-CN" altLang="en-US"/>
          </a:p>
        </p:txBody>
      </p:sp>
      <p:sp>
        <p:nvSpPr>
          <p:cNvPr id="1048714" name="灯片编号占位符 5"/>
          <p:cNvSpPr>
            <a:spLocks noGrp="1"/>
          </p:cNvSpPr>
          <p:nvPr>
            <p:ph type="sldNum" sz="quarter" idx="12"/>
            <p:custDataLst>
              <p:tags r:id="rId26"/>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48716" name="文本占位符 9"/>
          <p:cNvSpPr>
            <a:spLocks noGrp="1"/>
          </p:cNvSpPr>
          <p:nvPr>
            <p:ph type="body" sz="quarter" idx="13" hasCustomPrompt="1"/>
            <p:custDataLst>
              <p:tags r:id="rId27"/>
            </p:custDataLst>
          </p:nvPr>
        </p:nvSpPr>
        <p:spPr>
          <a:xfrm>
            <a:off x="842642" y="5230368"/>
            <a:ext cx="2743199" cy="976128"/>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048718" name="文本占位符 13"/>
          <p:cNvSpPr>
            <a:spLocks noGrp="1"/>
          </p:cNvSpPr>
          <p:nvPr>
            <p:ph type="body" sz="quarter" idx="14" hasCustomPrompt="1"/>
            <p:custDataLst>
              <p:tags r:id="rId28"/>
            </p:custDataLst>
          </p:nvPr>
        </p:nvSpPr>
        <p:spPr>
          <a:xfrm>
            <a:off x="3360716" y="4168127"/>
            <a:ext cx="2950805" cy="976128"/>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1048720" name="文本占位符 23"/>
          <p:cNvSpPr>
            <a:spLocks noGrp="1"/>
          </p:cNvSpPr>
          <p:nvPr>
            <p:ph type="body" sz="quarter" idx="17" hasCustomPrompt="1"/>
            <p:custDataLst>
              <p:tags r:id="rId29"/>
            </p:custDataLst>
          </p:nvPr>
        </p:nvSpPr>
        <p:spPr>
          <a:xfrm>
            <a:off x="838200" y="4168895"/>
            <a:ext cx="2463645" cy="976128"/>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47" name=""/>
        <p:cNvGrpSpPr/>
        <p:nvPr/>
      </p:nvGrpSpPr>
      <p:grpSpPr>
        <a:xfrm>
          <a:off x="0" y="0"/>
          <a:ext cx="0" cy="0"/>
        </a:xfrm>
      </p:grpSpPr>
      <p:sp>
        <p:nvSpPr>
          <p:cNvPr id="104872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24"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6"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28" name="页脚占位符 4"/>
          <p:cNvSpPr>
            <a:spLocks noGrp="1"/>
          </p:cNvSpPr>
          <p:nvPr>
            <p:ph type="ftr" sz="quarter" idx="11"/>
            <p:custDataLst>
              <p:tags r:id="rId4"/>
            </p:custDataLst>
          </p:nvPr>
        </p:nvSpPr>
        <p:spPr/>
        <p:txBody>
          <a:bodyPr/>
          <a:lstStyle/>
          <a:p>
            <a:endParaRPr lang="zh-CN" altLang="en-US"/>
          </a:p>
        </p:txBody>
      </p:sp>
      <p:sp>
        <p:nvSpPr>
          <p:cNvPr id="1048730"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49" name=""/>
        <p:cNvGrpSpPr/>
        <p:nvPr/>
      </p:nvGrpSpPr>
      <p:grpSpPr>
        <a:xfrm>
          <a:off x="0" y="0"/>
          <a:ext cx="0" cy="0"/>
        </a:xfrm>
      </p:grpSpPr>
      <p:sp>
        <p:nvSpPr>
          <p:cNvPr id="1048732" name="图片 8" descr="波浪3资源 2"/>
          <p:cNvSpPr/>
          <p:nvPr/>
        </p:nvSpPr>
        <p:spPr>
          <a:xfrm flipH="1">
            <a:off x="0" y="1166495"/>
            <a:ext cx="5688960" cy="5688960"/>
          </a:xfrm>
          <a:custGeom>
            <a:gdLst>
              <a:gd name="connsiteX0" fmla="*/ 5688961 w 5688960"/>
              <a:gd name="connsiteY0" fmla="*/ 0 h 5688960"/>
              <a:gd name="connsiteX1" fmla="*/ 5688961 w 5688960"/>
              <a:gd name="connsiteY1" fmla="*/ 5688961 h 5688960"/>
              <a:gd name="connsiteX2" fmla="*/ 0 w 5688960"/>
              <a:gd name="connsiteY2" fmla="*/ 5688961 h 5688960"/>
              <a:gd name="connsiteX3" fmla="*/ 1374264 w 5688960"/>
              <a:gd name="connsiteY3" fmla="*/ 5166681 h 5688960"/>
              <a:gd name="connsiteX4" fmla="*/ 1896543 w 5688960"/>
              <a:gd name="connsiteY4" fmla="*/ 3792417 h 5688960"/>
              <a:gd name="connsiteX5" fmla="*/ 3270808 w 5688960"/>
              <a:gd name="connsiteY5" fmla="*/ 3270138 h 5688960"/>
              <a:gd name="connsiteX6" fmla="*/ 3793087 w 5688960"/>
              <a:gd name="connsiteY6" fmla="*/ 1895740 h 5688960"/>
              <a:gd name="connsiteX7" fmla="*/ 5167485 w 5688960"/>
              <a:gd name="connsiteY7" fmla="*/ 1373461 h 5688960"/>
              <a:gd name="connsiteX8" fmla="*/ 5688961 w 5688960"/>
              <a:gd name="connsiteY8" fmla="*/ 0 h 568896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8960" h="5688960">
                <a:moveTo>
                  <a:pt x="5688961" y="0"/>
                </a:moveTo>
                <a:lnTo>
                  <a:pt x="5688961" y="5688961"/>
                </a:lnTo>
                <a:lnTo>
                  <a:pt x="0" y="5688961"/>
                </a:lnTo>
                <a:cubicBezTo>
                  <a:pt x="473935" y="5214758"/>
                  <a:pt x="900195" y="5641018"/>
                  <a:pt x="1374264" y="5166681"/>
                </a:cubicBezTo>
                <a:cubicBezTo>
                  <a:pt x="1848333" y="4692345"/>
                  <a:pt x="1422073" y="4266352"/>
                  <a:pt x="1896543" y="3792417"/>
                </a:cubicBezTo>
                <a:cubicBezTo>
                  <a:pt x="2371014" y="3318482"/>
                  <a:pt x="2796739" y="3744475"/>
                  <a:pt x="3270808" y="3270138"/>
                </a:cubicBezTo>
                <a:cubicBezTo>
                  <a:pt x="3744877" y="2795801"/>
                  <a:pt x="3318616" y="2369809"/>
                  <a:pt x="3793087" y="1895740"/>
                </a:cubicBezTo>
                <a:cubicBezTo>
                  <a:pt x="4267558" y="1421671"/>
                  <a:pt x="4693416" y="1847797"/>
                  <a:pt x="5167485" y="1373461"/>
                </a:cubicBezTo>
                <a:cubicBezTo>
                  <a:pt x="5641554" y="899124"/>
                  <a:pt x="5214624" y="474069"/>
                  <a:pt x="5688961" y="0"/>
                </a:cubicBezTo>
                <a:close/>
              </a:path>
            </a:pathLst>
          </a:custGeom>
          <a:solidFill>
            <a:schemeClr val="accent4"/>
          </a:solidFill>
          <a:ln w="13380"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34" name="日期占位符 6"/>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36" name="圆角矩形 9"/>
          <p:cNvSpPr/>
          <p:nvPr userDrawn="1">
            <p:custDataLst>
              <p:tags r:id="rId2"/>
            </p:custDataLst>
          </p:nvPr>
        </p:nvSpPr>
        <p:spPr>
          <a:xfrm flipH="1">
            <a:off x="2814955" y="2491740"/>
            <a:ext cx="2459990" cy="1563370"/>
          </a:xfrm>
          <a:prstGeom prst="roundRect">
            <a:avLst>
              <a:gd name="adj" fmla="val 50000"/>
            </a:avLst>
          </a:prstGeom>
          <a:solidFill>
            <a:schemeClr val="accent6">
              <a:lumMod val="20000"/>
              <a:lumOff val="80000"/>
            </a:schemeClr>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1" name="组合 5"/>
          <p:cNvGrpSpPr/>
          <p:nvPr userDrawn="1">
            <p:custDataLst>
              <p:tags r:id="rId3"/>
            </p:custDataLst>
          </p:nvPr>
        </p:nvGrpSpPr>
        <p:grpSpPr>
          <a:xfrm>
            <a:off x="5137785" y="4574540"/>
            <a:ext cx="600710" cy="1326515"/>
            <a:chOff x="8651" y="7204"/>
            <a:chExt cx="946" cy="2089"/>
          </a:xfrm>
          <a:solidFill>
            <a:schemeClr val="accent5">
              <a:alpha val="50000"/>
            </a:schemeClr>
          </a:solidFill>
        </p:grpSpPr>
        <p:grpSp>
          <p:nvGrpSpPr>
            <p:cNvPr id="53" name="组合 9"/>
            <p:cNvGrpSpPr/>
            <p:nvPr/>
          </p:nvGrpSpPr>
          <p:grpSpPr>
            <a:xfrm>
              <a:off x="8651" y="9115"/>
              <a:ext cx="945" cy="178"/>
              <a:chOff x="8651" y="9544"/>
              <a:chExt cx="945" cy="178"/>
            </a:xfrm>
            <a:grpFill/>
          </p:grpSpPr>
          <p:sp>
            <p:nvSpPr>
              <p:cNvPr id="1048738" name="椭圆 19"/>
              <p:cNvSpPr>
                <a:spLocks noChangeAspect="1"/>
              </p:cNvSpPr>
              <p:nvPr>
                <p:custDataLst>
                  <p:tags r:id="rId4"/>
                </p:custDataLst>
              </p:nvPr>
            </p:nvSpPr>
            <p:spPr>
              <a:xfrm rot="5400000" flipH="1">
                <a:off x="941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0" name="椭圆 20"/>
              <p:cNvSpPr>
                <a:spLocks noChangeAspect="1"/>
              </p:cNvSpPr>
              <p:nvPr>
                <p:custDataLst>
                  <p:tags r:id="rId5"/>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5" name="组合 10"/>
            <p:cNvGrpSpPr/>
            <p:nvPr/>
          </p:nvGrpSpPr>
          <p:grpSpPr>
            <a:xfrm>
              <a:off x="8651" y="8478"/>
              <a:ext cx="946" cy="178"/>
              <a:chOff x="8651" y="8764"/>
              <a:chExt cx="946" cy="178"/>
            </a:xfrm>
            <a:grpFill/>
          </p:grpSpPr>
          <p:sp>
            <p:nvSpPr>
              <p:cNvPr id="1048742" name="椭圆 17"/>
              <p:cNvSpPr>
                <a:spLocks noChangeAspect="1"/>
              </p:cNvSpPr>
              <p:nvPr>
                <p:custDataLst>
                  <p:tags r:id="rId6"/>
                </p:custDataLst>
              </p:nvPr>
            </p:nvSpPr>
            <p:spPr>
              <a:xfrm rot="5400000" flipH="1">
                <a:off x="941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4" name="椭圆 18"/>
              <p:cNvSpPr>
                <a:spLocks noChangeAspect="1"/>
              </p:cNvSpPr>
              <p:nvPr>
                <p:custDataLst>
                  <p:tags r:id="rId7"/>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7" name="组合 11"/>
            <p:cNvGrpSpPr/>
            <p:nvPr/>
          </p:nvGrpSpPr>
          <p:grpSpPr>
            <a:xfrm>
              <a:off x="8651" y="7841"/>
              <a:ext cx="946" cy="178"/>
              <a:chOff x="8651" y="7984"/>
              <a:chExt cx="946" cy="178"/>
            </a:xfrm>
            <a:grpFill/>
          </p:grpSpPr>
          <p:sp>
            <p:nvSpPr>
              <p:cNvPr id="1048746" name="椭圆 15"/>
              <p:cNvSpPr>
                <a:spLocks noChangeAspect="1"/>
              </p:cNvSpPr>
              <p:nvPr>
                <p:custDataLst>
                  <p:tags r:id="rId8"/>
                </p:custDataLst>
              </p:nvPr>
            </p:nvSpPr>
            <p:spPr>
              <a:xfrm rot="5400000" flipH="1">
                <a:off x="941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48" name="椭圆 16"/>
              <p:cNvSpPr>
                <a:spLocks noChangeAspect="1"/>
              </p:cNvSpPr>
              <p:nvPr>
                <p:custDataLst>
                  <p:tags r:id="rId9"/>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59" name="组合 12"/>
            <p:cNvGrpSpPr/>
            <p:nvPr/>
          </p:nvGrpSpPr>
          <p:grpSpPr>
            <a:xfrm>
              <a:off x="8651" y="7204"/>
              <a:ext cx="946" cy="178"/>
              <a:chOff x="8651" y="7204"/>
              <a:chExt cx="946" cy="178"/>
            </a:xfrm>
            <a:grpFill/>
          </p:grpSpPr>
          <p:sp>
            <p:nvSpPr>
              <p:cNvPr id="1048750" name="椭圆 13"/>
              <p:cNvSpPr>
                <a:spLocks noChangeAspect="1"/>
              </p:cNvSpPr>
              <p:nvPr>
                <p:custDataLst>
                  <p:tags r:id="rId10"/>
                </p:custDataLst>
              </p:nvPr>
            </p:nvSpPr>
            <p:spPr>
              <a:xfrm rot="5400000" flipH="1">
                <a:off x="941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52" name="椭圆 14"/>
              <p:cNvSpPr>
                <a:spLocks noChangeAspect="1"/>
              </p:cNvSpPr>
              <p:nvPr>
                <p:custDataLst>
                  <p:tags r:id="rId11"/>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754" name="椭圆 21"/>
          <p:cNvSpPr>
            <a:spLocks noChangeAspect="1"/>
          </p:cNvSpPr>
          <p:nvPr userDrawn="1">
            <p:custDataLst>
              <p:tags r:id="rId12"/>
            </p:custDataLst>
          </p:nvPr>
        </p:nvSpPr>
        <p:spPr>
          <a:xfrm flipH="1">
            <a:off x="1148715" y="1753235"/>
            <a:ext cx="3039745" cy="3040380"/>
          </a:xfrm>
          <a:prstGeom prst="ellipse">
            <a:avLst/>
          </a:prstGeom>
          <a:solidFill>
            <a:schemeClr val="accent5"/>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1" name="组合 24"/>
          <p:cNvGrpSpPr/>
          <p:nvPr userDrawn="1">
            <p:custDataLst>
              <p:tags r:id="rId13"/>
            </p:custDataLst>
          </p:nvPr>
        </p:nvGrpSpPr>
        <p:grpSpPr>
          <a:xfrm rot="5400000">
            <a:off x="1190308" y="172403"/>
            <a:ext cx="467995" cy="1326515"/>
            <a:chOff x="8651" y="7205"/>
            <a:chExt cx="737" cy="2089"/>
          </a:xfrm>
          <a:solidFill>
            <a:schemeClr val="accent2"/>
          </a:solidFill>
        </p:grpSpPr>
        <p:grpSp>
          <p:nvGrpSpPr>
            <p:cNvPr id="63" name="组合 25"/>
            <p:cNvGrpSpPr/>
            <p:nvPr/>
          </p:nvGrpSpPr>
          <p:grpSpPr>
            <a:xfrm>
              <a:off x="8651" y="9115"/>
              <a:ext cx="736" cy="179"/>
              <a:chOff x="8651" y="9544"/>
              <a:chExt cx="736" cy="179"/>
            </a:xfrm>
            <a:grpFill/>
          </p:grpSpPr>
          <p:sp>
            <p:nvSpPr>
              <p:cNvPr id="1048756" name="椭圆 35"/>
              <p:cNvSpPr>
                <a:spLocks noChangeAspect="1"/>
              </p:cNvSpPr>
              <p:nvPr>
                <p:custDataLst>
                  <p:tags r:id="rId14"/>
                </p:custDataLst>
              </p:nvPr>
            </p:nvSpPr>
            <p:spPr>
              <a:xfrm rot="5400000" flipH="1">
                <a:off x="9208"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58" name="椭圆 36"/>
              <p:cNvSpPr>
                <a:spLocks noChangeAspect="1"/>
              </p:cNvSpPr>
              <p:nvPr>
                <p:custDataLst>
                  <p:tags r:id="rId15"/>
                </p:custDataLst>
              </p:nvPr>
            </p:nvSpPr>
            <p:spPr>
              <a:xfrm rot="5400000" flipH="1">
                <a:off x="8651" y="9544"/>
                <a:ext cx="179"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5" name="组合 26"/>
            <p:cNvGrpSpPr/>
            <p:nvPr/>
          </p:nvGrpSpPr>
          <p:grpSpPr>
            <a:xfrm>
              <a:off x="8651" y="8479"/>
              <a:ext cx="737" cy="178"/>
              <a:chOff x="8651" y="8765"/>
              <a:chExt cx="737" cy="178"/>
            </a:xfrm>
            <a:grpFill/>
          </p:grpSpPr>
          <p:sp>
            <p:nvSpPr>
              <p:cNvPr id="1048760" name="椭圆 33"/>
              <p:cNvSpPr>
                <a:spLocks noChangeAspect="1"/>
              </p:cNvSpPr>
              <p:nvPr>
                <p:custDataLst>
                  <p:tags r:id="rId16"/>
                </p:custDataLst>
              </p:nvPr>
            </p:nvSpPr>
            <p:spPr>
              <a:xfrm rot="5400000" flipH="1">
                <a:off x="9209"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62" name="椭圆 34"/>
              <p:cNvSpPr>
                <a:spLocks noChangeAspect="1"/>
              </p:cNvSpPr>
              <p:nvPr>
                <p:custDataLst>
                  <p:tags r:id="rId17"/>
                </p:custDataLst>
              </p:nvPr>
            </p:nvSpPr>
            <p:spPr>
              <a:xfrm rot="5400000" flipH="1">
                <a:off x="8651" y="876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7" name="组合 27"/>
            <p:cNvGrpSpPr/>
            <p:nvPr/>
          </p:nvGrpSpPr>
          <p:grpSpPr>
            <a:xfrm>
              <a:off x="8651" y="7842"/>
              <a:ext cx="737" cy="178"/>
              <a:chOff x="8651" y="7985"/>
              <a:chExt cx="737" cy="178"/>
            </a:xfrm>
            <a:grpFill/>
          </p:grpSpPr>
          <p:sp>
            <p:nvSpPr>
              <p:cNvPr id="1048764" name="椭圆 31"/>
              <p:cNvSpPr>
                <a:spLocks noChangeAspect="1"/>
              </p:cNvSpPr>
              <p:nvPr>
                <p:custDataLst>
                  <p:tags r:id="rId18"/>
                </p:custDataLst>
              </p:nvPr>
            </p:nvSpPr>
            <p:spPr>
              <a:xfrm rot="5400000" flipH="1">
                <a:off x="9209"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66" name="椭圆 32"/>
              <p:cNvSpPr>
                <a:spLocks noChangeAspect="1"/>
              </p:cNvSpPr>
              <p:nvPr>
                <p:custDataLst>
                  <p:tags r:id="rId19"/>
                </p:custDataLst>
              </p:nvPr>
            </p:nvSpPr>
            <p:spPr>
              <a:xfrm rot="5400000" flipH="1">
                <a:off x="8651" y="798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69" name="组合 28"/>
            <p:cNvGrpSpPr/>
            <p:nvPr/>
          </p:nvGrpSpPr>
          <p:grpSpPr>
            <a:xfrm>
              <a:off x="8651" y="7205"/>
              <a:ext cx="737" cy="178"/>
              <a:chOff x="8651" y="7205"/>
              <a:chExt cx="737" cy="178"/>
            </a:xfrm>
            <a:grpFill/>
          </p:grpSpPr>
          <p:sp>
            <p:nvSpPr>
              <p:cNvPr id="1048768" name="椭圆 29"/>
              <p:cNvSpPr>
                <a:spLocks noChangeAspect="1"/>
              </p:cNvSpPr>
              <p:nvPr>
                <p:custDataLst>
                  <p:tags r:id="rId20"/>
                </p:custDataLst>
              </p:nvPr>
            </p:nvSpPr>
            <p:spPr>
              <a:xfrm rot="5400000" flipH="1">
                <a:off x="9209"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70" name="椭圆 30"/>
              <p:cNvSpPr>
                <a:spLocks noChangeAspect="1"/>
              </p:cNvSpPr>
              <p:nvPr>
                <p:custDataLst>
                  <p:tags r:id="rId21"/>
                </p:custDataLst>
              </p:nvPr>
            </p:nvSpPr>
            <p:spPr>
              <a:xfrm rot="5400000" flipH="1">
                <a:off x="8651" y="7204"/>
                <a:ext cx="178" cy="179"/>
              </a:xfrm>
              <a:prstGeom prst="ellipse">
                <a:avLst/>
              </a:prstGeom>
              <a:grp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sp>
        <p:nvSpPr>
          <p:cNvPr id="1048772" name="任意多边形: 形状 37"/>
          <p:cNvSpPr/>
          <p:nvPr userDrawn="1">
            <p:custDataLst>
              <p:tags r:id="rId22"/>
            </p:custDataLst>
          </p:nvPr>
        </p:nvSpPr>
        <p:spPr>
          <a:xfrm>
            <a:off x="0" y="5255895"/>
            <a:ext cx="1689100" cy="1172846"/>
          </a:xfrm>
          <a:custGeom>
            <a:gdLst>
              <a:gd name="connsiteX0" fmla="*/ 0 w 1689100"/>
              <a:gd name="connsiteY0" fmla="*/ 0 h 1172846"/>
              <a:gd name="connsiteX1" fmla="*/ 1102677 w 1689100"/>
              <a:gd name="connsiteY1" fmla="*/ 0 h 1172846"/>
              <a:gd name="connsiteX2" fmla="*/ 1677186 w 1689100"/>
              <a:gd name="connsiteY2" fmla="*/ 468238 h 1172846"/>
              <a:gd name="connsiteX3" fmla="*/ 1689100 w 1689100"/>
              <a:gd name="connsiteY3" fmla="*/ 586423 h 1172846"/>
              <a:gd name="connsiteX4" fmla="*/ 1677186 w 1689100"/>
              <a:gd name="connsiteY4" fmla="*/ 704607 h 1172846"/>
              <a:gd name="connsiteX5" fmla="*/ 1102677 w 1689100"/>
              <a:gd name="connsiteY5" fmla="*/ 1172845 h 1172846"/>
              <a:gd name="connsiteX6" fmla="*/ 0 w 1689100"/>
              <a:gd name="connsiteY6" fmla="*/ 1172846 h 1172846"/>
              <a:gd name="connsiteX7" fmla="*/ 0 w 168910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9100" h="1172846">
                <a:moveTo>
                  <a:pt x="0" y="0"/>
                </a:moveTo>
                <a:lnTo>
                  <a:pt x="1102677" y="0"/>
                </a:lnTo>
                <a:cubicBezTo>
                  <a:pt x="1386065" y="0"/>
                  <a:pt x="1622504" y="201016"/>
                  <a:pt x="1677186" y="468238"/>
                </a:cubicBezTo>
                <a:lnTo>
                  <a:pt x="1689100" y="586423"/>
                </a:lnTo>
                <a:lnTo>
                  <a:pt x="1677186" y="704607"/>
                </a:lnTo>
                <a:cubicBezTo>
                  <a:pt x="1622504" y="971830"/>
                  <a:pt x="1386065" y="1172845"/>
                  <a:pt x="1102677" y="1172845"/>
                </a:cubicBezTo>
                <a:lnTo>
                  <a:pt x="0" y="1172846"/>
                </a:lnTo>
                <a:lnTo>
                  <a:pt x="0" y="0"/>
                </a:lnTo>
                <a:close/>
              </a:path>
            </a:pathLst>
          </a:cu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74" name="标题 1"/>
          <p:cNvSpPr>
            <a:spLocks noGrp="1"/>
          </p:cNvSpPr>
          <p:nvPr>
            <p:ph type="title" hasCustomPrompt="1"/>
            <p:custDataLst>
              <p:tags r:id="rId23"/>
            </p:custDataLst>
          </p:nvPr>
        </p:nvSpPr>
        <p:spPr>
          <a:xfrm>
            <a:off x="1205556" y="1883753"/>
            <a:ext cx="2880000" cy="1644003"/>
          </a:xfrm>
        </p:spPr>
        <p:txBody>
          <a:bodyPr anchor="b">
            <a:normAutofit/>
          </a:bodyPr>
          <a:lstStyle>
            <a:lvl1pPr algn="ctr" rtl="0">
              <a:defRPr sz="6000">
                <a:solidFill>
                  <a:schemeClr val="bg1"/>
                </a:solidFill>
              </a:defRPr>
            </a:lvl1pPr>
          </a:lstStyle>
          <a:p>
            <a:r>
              <a:rPr lang="zh-CN" altLang="en-US"/>
              <a:t>标题</a:t>
            </a:r>
            <a:endParaRPr lang="zh-CN" altLang="en-US"/>
          </a:p>
        </p:txBody>
      </p:sp>
      <p:sp>
        <p:nvSpPr>
          <p:cNvPr id="1048776" name="文本占位符 2"/>
          <p:cNvSpPr>
            <a:spLocks noGrp="1"/>
          </p:cNvSpPr>
          <p:nvPr>
            <p:ph type="body" idx="1" hasCustomPrompt="1"/>
            <p:custDataLst>
              <p:tags r:id="rId24"/>
            </p:custDataLst>
          </p:nvPr>
        </p:nvSpPr>
        <p:spPr>
          <a:xfrm>
            <a:off x="1205557" y="3616668"/>
            <a:ext cx="2880000" cy="1071220"/>
          </a:xfrm>
        </p:spPr>
        <p:txBody>
          <a:bodyPr anchor="t"/>
          <a:lstStyle>
            <a:lvl1pPr marL="0" indent="0" algn="ctr">
              <a:buNone/>
              <a:defRPr sz="2400" b="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1048778" name="页脚占位符 7"/>
          <p:cNvSpPr>
            <a:spLocks noGrp="1"/>
          </p:cNvSpPr>
          <p:nvPr>
            <p:ph type="ftr" sz="quarter" idx="11"/>
            <p:custDataLst>
              <p:tags r:id="rId25"/>
            </p:custDataLst>
          </p:nvPr>
        </p:nvSpPr>
        <p:spPr/>
        <p:txBody>
          <a:bodyPr/>
          <a:lstStyle/>
          <a:p>
            <a:endParaRPr lang="zh-CN" altLang="en-US"/>
          </a:p>
        </p:txBody>
      </p:sp>
      <p:sp>
        <p:nvSpPr>
          <p:cNvPr id="1048780" name="灯片编号占位符 8"/>
          <p:cNvSpPr>
            <a:spLocks noGrp="1"/>
          </p:cNvSpPr>
          <p:nvPr>
            <p:ph type="sldNum" sz="quarter" idx="12"/>
            <p:custDataLst>
              <p:tags r:id="rId2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71" name=""/>
        <p:cNvGrpSpPr/>
        <p:nvPr/>
      </p:nvGrpSpPr>
      <p:grpSpPr>
        <a:xfrm>
          <a:off x="0" y="0"/>
          <a:ext cx="0" cy="0"/>
        </a:xfrm>
      </p:grpSpPr>
      <p:sp>
        <p:nvSpPr>
          <p:cNvPr id="1048782" name="图片 4" descr="波浪3资源 2"/>
          <p:cNvSpPr/>
          <p:nvPr/>
        </p:nvSpPr>
        <p:spPr>
          <a:xfrm flipH="1">
            <a:off x="0" y="1972310"/>
            <a:ext cx="4883505" cy="4883505"/>
          </a:xfrm>
          <a:custGeom>
            <a:gdLst>
              <a:gd name="connsiteX0" fmla="*/ 4883506 w 4883505"/>
              <a:gd name="connsiteY0" fmla="*/ 0 h 4883505"/>
              <a:gd name="connsiteX1" fmla="*/ 4883506 w 4883505"/>
              <a:gd name="connsiteY1" fmla="*/ 4883506 h 4883505"/>
              <a:gd name="connsiteX2" fmla="*/ 0 w 4883505"/>
              <a:gd name="connsiteY2" fmla="*/ 4883506 h 4883505"/>
              <a:gd name="connsiteX3" fmla="*/ 1179693 w 4883505"/>
              <a:gd name="connsiteY3" fmla="*/ 4435172 h 4883505"/>
              <a:gd name="connsiteX4" fmla="*/ 1628027 w 4883505"/>
              <a:gd name="connsiteY4" fmla="*/ 3255479 h 4883505"/>
              <a:gd name="connsiteX5" fmla="*/ 2807720 w 4883505"/>
              <a:gd name="connsiteY5" fmla="*/ 2807145 h 4883505"/>
              <a:gd name="connsiteX6" fmla="*/ 3256054 w 4883505"/>
              <a:gd name="connsiteY6" fmla="*/ 1627337 h 4883505"/>
              <a:gd name="connsiteX7" fmla="*/ 4435862 w 4883505"/>
              <a:gd name="connsiteY7" fmla="*/ 1179003 h 4883505"/>
              <a:gd name="connsiteX8" fmla="*/ 4883506 w 4883505"/>
              <a:gd name="connsiteY8" fmla="*/ 0 h 488350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83505" h="4883505">
                <a:moveTo>
                  <a:pt x="4883506" y="0"/>
                </a:moveTo>
                <a:lnTo>
                  <a:pt x="4883506" y="4883506"/>
                </a:lnTo>
                <a:lnTo>
                  <a:pt x="0" y="4883506"/>
                </a:lnTo>
                <a:cubicBezTo>
                  <a:pt x="406834" y="4476442"/>
                  <a:pt x="772744" y="4842351"/>
                  <a:pt x="1179693" y="4435172"/>
                </a:cubicBezTo>
                <a:cubicBezTo>
                  <a:pt x="1586642" y="4027993"/>
                  <a:pt x="1220733" y="3662313"/>
                  <a:pt x="1628027" y="3255479"/>
                </a:cubicBezTo>
                <a:cubicBezTo>
                  <a:pt x="2035321" y="2848645"/>
                  <a:pt x="2400771" y="3214324"/>
                  <a:pt x="2807720" y="2807145"/>
                </a:cubicBezTo>
                <a:cubicBezTo>
                  <a:pt x="3214669" y="2399966"/>
                  <a:pt x="2848760" y="2034286"/>
                  <a:pt x="3256054" y="1627337"/>
                </a:cubicBezTo>
                <a:cubicBezTo>
                  <a:pt x="3663348" y="1220388"/>
                  <a:pt x="4028913" y="1586182"/>
                  <a:pt x="4435862" y="1179003"/>
                </a:cubicBezTo>
                <a:cubicBezTo>
                  <a:pt x="4842811" y="771824"/>
                  <a:pt x="4476327" y="406949"/>
                  <a:pt x="4883506" y="0"/>
                </a:cubicBezTo>
                <a:close/>
              </a:path>
            </a:pathLst>
          </a:custGeom>
          <a:solidFill>
            <a:schemeClr val="accent1"/>
          </a:solidFill>
          <a:ln w="1147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84" name="图片 6" descr="波浪3资源 2"/>
          <p:cNvSpPr/>
          <p:nvPr/>
        </p:nvSpPr>
        <p:spPr>
          <a:xfrm flipV="1">
            <a:off x="8143875" y="0"/>
            <a:ext cx="4046315" cy="4046315"/>
          </a:xfrm>
          <a:custGeom>
            <a:gdLst>
              <a:gd name="connsiteX0" fmla="*/ 4046315 w 4046315"/>
              <a:gd name="connsiteY0" fmla="*/ 0 h 4046315"/>
              <a:gd name="connsiteX1" fmla="*/ 4046315 w 4046315"/>
              <a:gd name="connsiteY1" fmla="*/ 4046315 h 4046315"/>
              <a:gd name="connsiteX2" fmla="*/ 0 w 4046315"/>
              <a:gd name="connsiteY2" fmla="*/ 4046315 h 4046315"/>
              <a:gd name="connsiteX3" fmla="*/ 977456 w 4046315"/>
              <a:gd name="connsiteY3" fmla="*/ 3674840 h 4046315"/>
              <a:gd name="connsiteX4" fmla="*/ 1348931 w 4046315"/>
              <a:gd name="connsiteY4" fmla="*/ 2697385 h 4046315"/>
              <a:gd name="connsiteX5" fmla="*/ 2326386 w 4046315"/>
              <a:gd name="connsiteY5" fmla="*/ 2325910 h 4046315"/>
              <a:gd name="connsiteX6" fmla="*/ 2697861 w 4046315"/>
              <a:gd name="connsiteY6" fmla="*/ 1348359 h 4046315"/>
              <a:gd name="connsiteX7" fmla="*/ 3675412 w 4046315"/>
              <a:gd name="connsiteY7" fmla="*/ 976884 h 4046315"/>
              <a:gd name="connsiteX8" fmla="*/ 4046315 w 4046315"/>
              <a:gd name="connsiteY8" fmla="*/ 0 h 404631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46315" h="4046315">
                <a:moveTo>
                  <a:pt x="4046315" y="0"/>
                </a:moveTo>
                <a:lnTo>
                  <a:pt x="4046315" y="4046315"/>
                </a:lnTo>
                <a:lnTo>
                  <a:pt x="0" y="4046315"/>
                </a:lnTo>
                <a:cubicBezTo>
                  <a:pt x="337090" y="3709035"/>
                  <a:pt x="640271" y="4012216"/>
                  <a:pt x="977456" y="3674840"/>
                </a:cubicBezTo>
                <a:cubicBezTo>
                  <a:pt x="1314641" y="3337465"/>
                  <a:pt x="1011460" y="3034474"/>
                  <a:pt x="1348931" y="2697385"/>
                </a:cubicBezTo>
                <a:cubicBezTo>
                  <a:pt x="1686401" y="2360295"/>
                  <a:pt x="1989201" y="2663285"/>
                  <a:pt x="2326386" y="2325910"/>
                </a:cubicBezTo>
                <a:cubicBezTo>
                  <a:pt x="2663571" y="1988534"/>
                  <a:pt x="2360390" y="1685544"/>
                  <a:pt x="2697861" y="1348359"/>
                </a:cubicBezTo>
                <a:cubicBezTo>
                  <a:pt x="3035332" y="1011174"/>
                  <a:pt x="3338227" y="1314260"/>
                  <a:pt x="3675412" y="976884"/>
                </a:cubicBezTo>
                <a:cubicBezTo>
                  <a:pt x="4012597" y="639509"/>
                  <a:pt x="3708940" y="337185"/>
                  <a:pt x="4046315" y="0"/>
                </a:cubicBezTo>
                <a:close/>
              </a:path>
            </a:pathLst>
          </a:custGeom>
          <a:solidFill>
            <a:schemeClr val="accent5">
              <a:lumMod val="40000"/>
              <a:lumOff val="60000"/>
            </a:schemeClr>
          </a:solidFill>
          <a:ln w="9525"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786" name="椭圆 10"/>
          <p:cNvSpPr/>
          <p:nvPr userDrawn="1">
            <p:custDataLst>
              <p:tags r:id="rId1"/>
            </p:custDataLst>
          </p:nvPr>
        </p:nvSpPr>
        <p:spPr>
          <a:xfrm>
            <a:off x="1337945" y="4248785"/>
            <a:ext cx="1040130" cy="10401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88" name="椭圆 11"/>
          <p:cNvSpPr/>
          <p:nvPr userDrawn="1">
            <p:custDataLst>
              <p:tags r:id="rId2"/>
            </p:custDataLst>
          </p:nvPr>
        </p:nvSpPr>
        <p:spPr>
          <a:xfrm>
            <a:off x="1191895" y="4102735"/>
            <a:ext cx="1332230" cy="133223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0" name="椭圆 12"/>
          <p:cNvSpPr/>
          <p:nvPr userDrawn="1">
            <p:custDataLst>
              <p:tags r:id="rId3"/>
            </p:custDataLst>
          </p:nvPr>
        </p:nvSpPr>
        <p:spPr>
          <a:xfrm>
            <a:off x="1048385" y="3959225"/>
            <a:ext cx="1620520" cy="16205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2" name="椭圆 13"/>
          <p:cNvSpPr/>
          <p:nvPr userDrawn="1">
            <p:custDataLst>
              <p:tags r:id="rId4"/>
            </p:custDataLst>
          </p:nvPr>
        </p:nvSpPr>
        <p:spPr>
          <a:xfrm>
            <a:off x="908685" y="3819525"/>
            <a:ext cx="1899920" cy="1899920"/>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4" name="椭圆 14"/>
          <p:cNvSpPr/>
          <p:nvPr userDrawn="1">
            <p:custDataLst>
              <p:tags r:id="rId5"/>
            </p:custDataLst>
          </p:nvPr>
        </p:nvSpPr>
        <p:spPr>
          <a:xfrm>
            <a:off x="756285" y="3667125"/>
            <a:ext cx="2204085" cy="2204085"/>
          </a:xfrm>
          <a:prstGeom prst="ellipse">
            <a:avLst/>
          </a:prstGeom>
          <a:noFill/>
          <a:ln>
            <a:solidFill>
              <a:schemeClr val="accent5">
                <a:alpha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6" name="椭圆 16"/>
          <p:cNvSpPr/>
          <p:nvPr userDrawn="1">
            <p:custDataLst>
              <p:tags r:id="rId6"/>
            </p:custDataLst>
          </p:nvPr>
        </p:nvSpPr>
        <p:spPr>
          <a:xfrm>
            <a:off x="9814560" y="1293495"/>
            <a:ext cx="992505" cy="99250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798" name="椭圆 17"/>
          <p:cNvSpPr/>
          <p:nvPr userDrawn="1">
            <p:custDataLst>
              <p:tags r:id="rId7"/>
            </p:custDataLst>
          </p:nvPr>
        </p:nvSpPr>
        <p:spPr>
          <a:xfrm>
            <a:off x="9675495" y="1154430"/>
            <a:ext cx="1271270" cy="127127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0" name="椭圆 18"/>
          <p:cNvSpPr/>
          <p:nvPr userDrawn="1">
            <p:custDataLst>
              <p:tags r:id="rId8"/>
            </p:custDataLst>
          </p:nvPr>
        </p:nvSpPr>
        <p:spPr>
          <a:xfrm>
            <a:off x="9538335" y="1017270"/>
            <a:ext cx="1546225" cy="15462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2" name="椭圆 19"/>
          <p:cNvSpPr/>
          <p:nvPr userDrawn="1">
            <p:custDataLst>
              <p:tags r:id="rId9"/>
            </p:custDataLst>
          </p:nvPr>
        </p:nvSpPr>
        <p:spPr>
          <a:xfrm>
            <a:off x="9404985" y="883920"/>
            <a:ext cx="1812925" cy="1812925"/>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4" name="椭圆 20"/>
          <p:cNvSpPr/>
          <p:nvPr userDrawn="1">
            <p:custDataLst>
              <p:tags r:id="rId10"/>
            </p:custDataLst>
          </p:nvPr>
        </p:nvSpPr>
        <p:spPr>
          <a:xfrm>
            <a:off x="9259570" y="738505"/>
            <a:ext cx="2103120" cy="2103120"/>
          </a:xfrm>
          <a:prstGeom prst="ellipse">
            <a:avLst/>
          </a:prstGeom>
          <a:noFill/>
          <a:ln>
            <a:solidFill>
              <a:schemeClr val="accent5">
                <a:alpha val="25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06" name="标题 1"/>
          <p:cNvSpPr>
            <a:spLocks noGrp="1"/>
          </p:cNvSpPr>
          <p:nvPr>
            <p:ph type="title" hasCustomPrompt="1"/>
            <p:custDataLst>
              <p:tags r:id="rId11"/>
            </p:custDataLst>
          </p:nvPr>
        </p:nvSpPr>
        <p:spPr>
          <a:xfrm>
            <a:off x="1526400" y="3266144"/>
            <a:ext cx="9144000" cy="2006395"/>
          </a:xfrm>
        </p:spPr>
        <p:txBody>
          <a:bodyPr anchor="t">
            <a:normAutofit/>
          </a:bodyPr>
          <a:lstStyle>
            <a:lvl1pPr algn="ctr">
              <a:defRPr sz="4800"/>
            </a:lvl1pPr>
          </a:lstStyle>
          <a:p>
            <a:r>
              <a:rPr lang="zh-CN" altLang="en-US"/>
              <a:t>单击编辑母版标题样式</a:t>
            </a:r>
            <a:endParaRPr lang="zh-CN" altLang="en-US"/>
          </a:p>
        </p:txBody>
      </p:sp>
      <p:sp>
        <p:nvSpPr>
          <p:cNvPr id="1048808" name="日期占位符 3"/>
          <p:cNvSpPr>
            <a:spLocks noGrp="1"/>
          </p:cNvSpPr>
          <p:nvPr>
            <p:ph type="dt" sz="half" idx="10"/>
            <p:custDataLst>
              <p:tags r:id="rId12"/>
            </p:custDataLst>
          </p:nvPr>
        </p:nvSpPr>
        <p:spPr/>
        <p:txBody>
          <a:bodyPr/>
          <a:lstStyle/>
          <a:p>
            <a:fld id="{5592522B-0F24-4480-B9DD-A9474A6880D6}" type="datetimeFigureOut">
              <a:rPr lang="zh-CN" altLang="en-US" smtClean="0"/>
              <a:t/>
            </a:fld>
            <a:endParaRPr lang="zh-CN" altLang="en-US"/>
          </a:p>
        </p:txBody>
      </p:sp>
      <p:sp>
        <p:nvSpPr>
          <p:cNvPr id="1048810" name="页脚占位符 4"/>
          <p:cNvSpPr>
            <a:spLocks noGrp="1"/>
          </p:cNvSpPr>
          <p:nvPr>
            <p:ph type="ftr" sz="quarter" idx="11"/>
            <p:custDataLst>
              <p:tags r:id="rId13"/>
            </p:custDataLst>
          </p:nvPr>
        </p:nvSpPr>
        <p:spPr/>
        <p:txBody>
          <a:bodyPr/>
          <a:lstStyle/>
          <a:p>
            <a:endParaRPr lang="zh-CN" altLang="en-US"/>
          </a:p>
        </p:txBody>
      </p:sp>
      <p:sp>
        <p:nvSpPr>
          <p:cNvPr id="1048812" name="灯片编号占位符 5"/>
          <p:cNvSpPr>
            <a:spLocks noGrp="1"/>
          </p:cNvSpPr>
          <p:nvPr>
            <p:ph type="sldNum" sz="quarter" idx="12"/>
            <p:custDataLst>
              <p:tags r:id="rId14"/>
            </p:custDataLst>
          </p:nvPr>
        </p:nvSpPr>
        <p:spPr/>
        <p:txBody>
          <a:bodyPr/>
          <a:lstStyle/>
          <a:p>
            <a:fld id="{BE5F26B5-172A-4DC2-B0B7-181CFC56B87C}" type="slidenum">
              <a:rPr lang="zh-CN" altLang="en-US" smtClean="0"/>
              <a:t/>
            </a:fld>
            <a:endParaRPr lang="zh-CN" altLang="en-US"/>
          </a:p>
        </p:txBody>
      </p:sp>
      <p:sp>
        <p:nvSpPr>
          <p:cNvPr id="1048814" name="文本占位符 7"/>
          <p:cNvSpPr>
            <a:spLocks noGrp="1"/>
          </p:cNvSpPr>
          <p:nvPr>
            <p:ph type="body" sz="quarter" idx="13" hasCustomPrompt="1"/>
            <p:custDataLst>
              <p:tags r:id="rId15"/>
            </p:custDataLst>
          </p:nvPr>
        </p:nvSpPr>
        <p:spPr>
          <a:xfrm>
            <a:off x="1524000" y="856666"/>
            <a:ext cx="9144000" cy="2203901"/>
          </a:xfrm>
        </p:spPr>
        <p:txBody>
          <a:bodyPr anchor="b">
            <a:normAutofit/>
          </a:bodyPr>
          <a:lstStyle>
            <a:lvl1pPr marL="0" indent="0" algn="ctr">
              <a:buNone/>
              <a:defRPr sz="6000" b="1">
                <a:ln>
                  <a:solidFill>
                    <a:schemeClr val="accent4">
                      <a:alpha val="40000"/>
                    </a:schemeClr>
                  </a:solidFill>
                </a:ln>
                <a:no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73" name=""/>
        <p:cNvGrpSpPr/>
        <p:nvPr/>
      </p:nvGrpSpPr>
      <p:grpSpPr>
        <a:xfrm>
          <a:off x="0" y="0"/>
          <a:ext cx="0" cy="0"/>
        </a:xfrm>
      </p:grpSpPr>
      <p:sp>
        <p:nvSpPr>
          <p:cNvPr id="1048816"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818"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20"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22"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824" name="页脚占位符 5"/>
          <p:cNvSpPr>
            <a:spLocks noGrp="1"/>
          </p:cNvSpPr>
          <p:nvPr>
            <p:ph type="ftr" sz="quarter" idx="11"/>
            <p:custDataLst>
              <p:tags r:id="rId5"/>
            </p:custDataLst>
          </p:nvPr>
        </p:nvSpPr>
        <p:spPr/>
        <p:txBody>
          <a:bodyPr/>
          <a:lstStyle/>
          <a:p>
            <a:endParaRPr lang="zh-CN" altLang="en-US"/>
          </a:p>
        </p:txBody>
      </p:sp>
      <p:sp>
        <p:nvSpPr>
          <p:cNvPr id="1048826"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75" name=""/>
        <p:cNvGrpSpPr/>
        <p:nvPr/>
      </p:nvGrpSpPr>
      <p:grpSpPr>
        <a:xfrm>
          <a:off x="0" y="0"/>
          <a:ext cx="0" cy="0"/>
        </a:xfrm>
      </p:grpSpPr>
      <p:sp>
        <p:nvSpPr>
          <p:cNvPr id="1048828"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830"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832"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34"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836"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38"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840" name="页脚占位符 7"/>
          <p:cNvSpPr>
            <a:spLocks noGrp="1"/>
          </p:cNvSpPr>
          <p:nvPr>
            <p:ph type="ftr" sz="quarter" idx="11"/>
            <p:custDataLst>
              <p:tags r:id="rId7"/>
            </p:custDataLst>
          </p:nvPr>
        </p:nvSpPr>
        <p:spPr/>
        <p:txBody>
          <a:bodyPr/>
          <a:lstStyle/>
          <a:p>
            <a:endParaRPr lang="zh-CN" altLang="en-US"/>
          </a:p>
        </p:txBody>
      </p:sp>
      <p:sp>
        <p:nvSpPr>
          <p:cNvPr id="1048842"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77" name=""/>
        <p:cNvGrpSpPr/>
        <p:nvPr/>
      </p:nvGrpSpPr>
      <p:grpSpPr>
        <a:xfrm>
          <a:off x="0" y="0"/>
          <a:ext cx="0" cy="0"/>
        </a:xfrm>
      </p:grpSpPr>
      <p:sp>
        <p:nvSpPr>
          <p:cNvPr id="1048844"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846"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848" name="页脚占位符 3"/>
          <p:cNvSpPr>
            <a:spLocks noGrp="1"/>
          </p:cNvSpPr>
          <p:nvPr>
            <p:ph type="ftr" sz="quarter" idx="11"/>
            <p:custDataLst>
              <p:tags r:id="rId3"/>
            </p:custDataLst>
          </p:nvPr>
        </p:nvSpPr>
        <p:spPr/>
        <p:txBody>
          <a:bodyPr/>
          <a:lstStyle/>
          <a:p>
            <a:endParaRPr lang="zh-CN" altLang="en-US"/>
          </a:p>
        </p:txBody>
      </p:sp>
      <p:sp>
        <p:nvSpPr>
          <p:cNvPr id="1048850"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79" name=""/>
        <p:cNvGrpSpPr/>
        <p:nvPr/>
      </p:nvGrpSpPr>
      <p:grpSpPr>
        <a:xfrm>
          <a:off x="0" y="0"/>
          <a:ext cx="0" cy="0"/>
        </a:xfrm>
      </p:grpSpPr>
      <p:sp>
        <p:nvSpPr>
          <p:cNvPr id="1048852"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854" name="页脚占位符 2"/>
          <p:cNvSpPr>
            <a:spLocks noGrp="1"/>
          </p:cNvSpPr>
          <p:nvPr>
            <p:ph type="ftr" sz="quarter" idx="11"/>
            <p:custDataLst>
              <p:tags r:id="rId2"/>
            </p:custDataLst>
          </p:nvPr>
        </p:nvSpPr>
        <p:spPr/>
        <p:txBody>
          <a:bodyPr/>
          <a:lstStyle/>
          <a:p>
            <a:endParaRPr lang="zh-CN" altLang="en-US"/>
          </a:p>
        </p:txBody>
      </p:sp>
      <p:sp>
        <p:nvSpPr>
          <p:cNvPr id="1048856"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81" name=""/>
        <p:cNvGrpSpPr/>
        <p:nvPr/>
      </p:nvGrpSpPr>
      <p:grpSpPr>
        <a:xfrm>
          <a:off x="0" y="0"/>
          <a:ext cx="0" cy="0"/>
        </a:xfrm>
      </p:grpSpPr>
      <p:sp>
        <p:nvSpPr>
          <p:cNvPr id="1048858" name="内容占位符 2"/>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860" name="日期占位符 3"/>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862" name="页脚占位符 4"/>
          <p:cNvSpPr>
            <a:spLocks noGrp="1"/>
          </p:cNvSpPr>
          <p:nvPr>
            <p:ph type="ftr" sz="quarter" idx="11"/>
            <p:custDataLst>
              <p:tags r:id="rId3"/>
            </p:custDataLst>
          </p:nvPr>
        </p:nvSpPr>
        <p:spPr/>
        <p:txBody>
          <a:bodyPr/>
          <a:lstStyle/>
          <a:p>
            <a:endParaRPr lang="zh-CN" altLang="en-US"/>
          </a:p>
        </p:txBody>
      </p:sp>
      <p:sp>
        <p:nvSpPr>
          <p:cNvPr id="1048864" name="灯片编号占位符 5"/>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83" name=""/>
        <p:cNvGrpSpPr/>
        <p:nvPr/>
      </p:nvGrpSpPr>
      <p:grpSpPr>
        <a:xfrm>
          <a:off x="0" y="0"/>
          <a:ext cx="0" cy="0"/>
        </a:xfrm>
      </p:grpSpPr>
      <p:sp>
        <p:nvSpPr>
          <p:cNvPr id="1048866"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868"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870"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872" name="页脚占位符 7"/>
          <p:cNvSpPr>
            <a:spLocks noGrp="1"/>
          </p:cNvSpPr>
          <p:nvPr>
            <p:ph type="ftr" sz="quarter" idx="11"/>
            <p:custDataLst>
              <p:tags r:id="rId4"/>
            </p:custDataLst>
          </p:nvPr>
        </p:nvSpPr>
        <p:spPr/>
        <p:txBody>
          <a:bodyPr/>
          <a:lstStyle/>
          <a:p>
            <a:endParaRPr lang="zh-CN" altLang="en-US"/>
          </a:p>
        </p:txBody>
      </p:sp>
      <p:sp>
        <p:nvSpPr>
          <p:cNvPr id="1048874"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85" name=""/>
        <p:cNvGrpSpPr/>
        <p:nvPr/>
      </p:nvGrpSpPr>
      <p:grpSpPr>
        <a:xfrm>
          <a:off x="0" y="0"/>
          <a:ext cx="0" cy="0"/>
        </a:xfrm>
      </p:grpSpPr>
      <p:sp>
        <p:nvSpPr>
          <p:cNvPr id="1048876" name="图片 8" descr="波浪3资源 2"/>
          <p:cNvSpPr/>
          <p:nvPr/>
        </p:nvSpPr>
        <p:spPr>
          <a:xfrm>
            <a:off x="5334000" y="0"/>
            <a:ext cx="6854934" cy="6854934"/>
          </a:xfrm>
          <a:custGeom>
            <a:gdLst>
              <a:gd name="connsiteX0" fmla="*/ 6854934 w 6854934"/>
              <a:gd name="connsiteY0" fmla="*/ 0 h 6854934"/>
              <a:gd name="connsiteX1" fmla="*/ 6854934 w 6854934"/>
              <a:gd name="connsiteY1" fmla="*/ 6854934 h 6854934"/>
              <a:gd name="connsiteX2" fmla="*/ 0 w 6854934"/>
              <a:gd name="connsiteY2" fmla="*/ 6854934 h 6854934"/>
              <a:gd name="connsiteX3" fmla="*/ 1655925 w 6854934"/>
              <a:gd name="connsiteY3" fmla="*/ 6225612 h 6854934"/>
              <a:gd name="connsiteX4" fmla="*/ 2285247 w 6854934"/>
              <a:gd name="connsiteY4" fmla="*/ 4569687 h 6854934"/>
              <a:gd name="connsiteX5" fmla="*/ 3941172 w 6854934"/>
              <a:gd name="connsiteY5" fmla="*/ 3940365 h 6854934"/>
              <a:gd name="connsiteX6" fmla="*/ 4570494 w 6854934"/>
              <a:gd name="connsiteY6" fmla="*/ 2284279 h 6854934"/>
              <a:gd name="connsiteX7" fmla="*/ 6226580 w 6854934"/>
              <a:gd name="connsiteY7" fmla="*/ 1654956 h 6854934"/>
              <a:gd name="connsiteX8" fmla="*/ 6854934 w 6854934"/>
              <a:gd name="connsiteY8" fmla="*/ 0 h 68549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54934" h="6854934">
                <a:moveTo>
                  <a:pt x="6854934" y="0"/>
                </a:moveTo>
                <a:lnTo>
                  <a:pt x="6854934" y="6854934"/>
                </a:lnTo>
                <a:lnTo>
                  <a:pt x="0" y="6854934"/>
                </a:lnTo>
                <a:cubicBezTo>
                  <a:pt x="571070" y="6283542"/>
                  <a:pt x="1084694" y="6797166"/>
                  <a:pt x="1655925" y="6225612"/>
                </a:cubicBezTo>
                <a:cubicBezTo>
                  <a:pt x="2227156" y="5654058"/>
                  <a:pt x="1713532" y="5140757"/>
                  <a:pt x="2285247" y="4569687"/>
                </a:cubicBezTo>
                <a:cubicBezTo>
                  <a:pt x="2856962" y="3998618"/>
                  <a:pt x="3369941" y="4511919"/>
                  <a:pt x="3941172" y="3940365"/>
                </a:cubicBezTo>
                <a:cubicBezTo>
                  <a:pt x="4512403" y="3368811"/>
                  <a:pt x="3998779" y="2855510"/>
                  <a:pt x="4570494" y="2284279"/>
                </a:cubicBezTo>
                <a:cubicBezTo>
                  <a:pt x="5142210" y="1713048"/>
                  <a:pt x="5655349" y="2226510"/>
                  <a:pt x="6226580" y="1654956"/>
                </a:cubicBezTo>
                <a:cubicBezTo>
                  <a:pt x="6797811" y="1083403"/>
                  <a:pt x="6283381" y="571231"/>
                  <a:pt x="6854934" y="0"/>
                </a:cubicBezTo>
                <a:close/>
              </a:path>
            </a:pathLst>
          </a:custGeom>
          <a:solidFill>
            <a:schemeClr val="accent4"/>
          </a:solidFill>
          <a:ln w="16136" cap="flat">
            <a:no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accent4"/>
              </a:solidFill>
            </a:endParaRPr>
          </a:p>
        </p:txBody>
      </p:sp>
      <p:sp>
        <p:nvSpPr>
          <p:cNvPr id="1048878" name="椭圆 22"/>
          <p:cNvSpPr>
            <a:spLocks noChangeAspect="1"/>
          </p:cNvSpPr>
          <p:nvPr userDrawn="1">
            <p:custDataLst>
              <p:tags r:id="rId1"/>
            </p:custDataLst>
          </p:nvPr>
        </p:nvSpPr>
        <p:spPr>
          <a:xfrm rot="10800000">
            <a:off x="8393430" y="658495"/>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0" name="椭圆 24"/>
          <p:cNvSpPr>
            <a:spLocks noChangeAspect="1"/>
          </p:cNvSpPr>
          <p:nvPr userDrawn="1">
            <p:custDataLst>
              <p:tags r:id="rId2"/>
            </p:custDataLst>
          </p:nvPr>
        </p:nvSpPr>
        <p:spPr>
          <a:xfrm rot="10800000">
            <a:off x="8393430" y="1012190"/>
            <a:ext cx="113665"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2" name="椭圆 20"/>
          <p:cNvSpPr>
            <a:spLocks noChangeAspect="1"/>
          </p:cNvSpPr>
          <p:nvPr userDrawn="1">
            <p:custDataLst>
              <p:tags r:id="rId3"/>
            </p:custDataLst>
          </p:nvPr>
        </p:nvSpPr>
        <p:spPr>
          <a:xfrm rot="10800000">
            <a:off x="879792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4" name="椭圆 21"/>
          <p:cNvSpPr>
            <a:spLocks noChangeAspect="1"/>
          </p:cNvSpPr>
          <p:nvPr userDrawn="1">
            <p:custDataLst>
              <p:tags r:id="rId4"/>
            </p:custDataLst>
          </p:nvPr>
        </p:nvSpPr>
        <p:spPr>
          <a:xfrm rot="10800000">
            <a:off x="879792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6" name="椭圆 16"/>
          <p:cNvSpPr>
            <a:spLocks noChangeAspect="1"/>
          </p:cNvSpPr>
          <p:nvPr userDrawn="1">
            <p:custDataLst>
              <p:tags r:id="rId5"/>
            </p:custDataLst>
          </p:nvPr>
        </p:nvSpPr>
        <p:spPr>
          <a:xfrm rot="10800000">
            <a:off x="9202420"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88" name="椭圆 18"/>
          <p:cNvSpPr>
            <a:spLocks noChangeAspect="1"/>
          </p:cNvSpPr>
          <p:nvPr userDrawn="1">
            <p:custDataLst>
              <p:tags r:id="rId6"/>
            </p:custDataLst>
          </p:nvPr>
        </p:nvSpPr>
        <p:spPr>
          <a:xfrm rot="10800000">
            <a:off x="9202420"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0" name="椭圆 14"/>
          <p:cNvSpPr>
            <a:spLocks noChangeAspect="1"/>
          </p:cNvSpPr>
          <p:nvPr userDrawn="1">
            <p:custDataLst>
              <p:tags r:id="rId7"/>
            </p:custDataLst>
          </p:nvPr>
        </p:nvSpPr>
        <p:spPr>
          <a:xfrm rot="10800000">
            <a:off x="9606915" y="65786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2" name="椭圆 15"/>
          <p:cNvSpPr>
            <a:spLocks noChangeAspect="1"/>
          </p:cNvSpPr>
          <p:nvPr userDrawn="1">
            <p:custDataLst>
              <p:tags r:id="rId8"/>
            </p:custDataLst>
          </p:nvPr>
        </p:nvSpPr>
        <p:spPr>
          <a:xfrm rot="10800000">
            <a:off x="9606915" y="1012190"/>
            <a:ext cx="113030" cy="113665"/>
          </a:xfrm>
          <a:prstGeom prst="ellipse">
            <a:avLst/>
          </a:prstGeom>
          <a:solidFill>
            <a:schemeClr val="accent4"/>
          </a:soli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4" name="任意多边形: 形状 25"/>
          <p:cNvSpPr/>
          <p:nvPr userDrawn="1">
            <p:custDataLst>
              <p:tags r:id="rId9"/>
            </p:custDataLst>
          </p:nvPr>
        </p:nvSpPr>
        <p:spPr>
          <a:xfrm>
            <a:off x="9776460" y="4785995"/>
            <a:ext cx="2415540" cy="1172846"/>
          </a:xfrm>
          <a:custGeom>
            <a:gdLst>
              <a:gd name="connsiteX0" fmla="*/ 586423 w 2415540"/>
              <a:gd name="connsiteY0" fmla="*/ 0 h 1172846"/>
              <a:gd name="connsiteX1" fmla="*/ 2415540 w 2415540"/>
              <a:gd name="connsiteY1" fmla="*/ 0 h 1172846"/>
              <a:gd name="connsiteX2" fmla="*/ 2415540 w 2415540"/>
              <a:gd name="connsiteY2" fmla="*/ 1172846 h 1172846"/>
              <a:gd name="connsiteX3" fmla="*/ 586423 w 2415540"/>
              <a:gd name="connsiteY3" fmla="*/ 1172845 h 1172846"/>
              <a:gd name="connsiteX4" fmla="*/ 11914 w 2415540"/>
              <a:gd name="connsiteY4" fmla="*/ 704607 h 1172846"/>
              <a:gd name="connsiteX5" fmla="*/ 0 w 2415540"/>
              <a:gd name="connsiteY5" fmla="*/ 586423 h 1172846"/>
              <a:gd name="connsiteX6" fmla="*/ 11914 w 2415540"/>
              <a:gd name="connsiteY6" fmla="*/ 468238 h 1172846"/>
              <a:gd name="connsiteX7" fmla="*/ 586423 w 2415540"/>
              <a:gd name="connsiteY7" fmla="*/ 0 h 117284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5540" h="1172846">
                <a:moveTo>
                  <a:pt x="586423" y="0"/>
                </a:moveTo>
                <a:lnTo>
                  <a:pt x="2415540" y="0"/>
                </a:lnTo>
                <a:lnTo>
                  <a:pt x="2415540" y="1172846"/>
                </a:lnTo>
                <a:lnTo>
                  <a:pt x="586423" y="1172845"/>
                </a:lnTo>
                <a:cubicBezTo>
                  <a:pt x="303035" y="1172845"/>
                  <a:pt x="66596" y="971830"/>
                  <a:pt x="11914" y="704607"/>
                </a:cubicBezTo>
                <a:lnTo>
                  <a:pt x="0" y="586423"/>
                </a:lnTo>
                <a:lnTo>
                  <a:pt x="11914" y="468238"/>
                </a:lnTo>
                <a:cubicBezTo>
                  <a:pt x="66596" y="201016"/>
                  <a:pt x="303035" y="0"/>
                  <a:pt x="586423" y="0"/>
                </a:cubicBezTo>
                <a:close/>
              </a:path>
            </a:pathLst>
          </a:cu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6" name="任意多边形: 形状 27"/>
          <p:cNvSpPr/>
          <p:nvPr userDrawn="1">
            <p:custDataLst>
              <p:tags r:id="rId10"/>
            </p:custDataLst>
          </p:nvPr>
        </p:nvSpPr>
        <p:spPr>
          <a:xfrm>
            <a:off x="1626870" y="0"/>
            <a:ext cx="1257935" cy="62865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898" name="任意多边形: 形状 28"/>
          <p:cNvSpPr/>
          <p:nvPr userDrawn="1">
            <p:custDataLst>
              <p:tags r:id="rId11"/>
            </p:custDataLst>
          </p:nvPr>
        </p:nvSpPr>
        <p:spPr>
          <a:xfrm>
            <a:off x="1452880" y="0"/>
            <a:ext cx="1605915" cy="802640"/>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0" name="任意多边形: 形状 29"/>
          <p:cNvSpPr/>
          <p:nvPr userDrawn="1">
            <p:custDataLst>
              <p:tags r:id="rId12"/>
            </p:custDataLst>
          </p:nvPr>
        </p:nvSpPr>
        <p:spPr>
          <a:xfrm>
            <a:off x="1285240" y="0"/>
            <a:ext cx="1941195" cy="9709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2" name="任意多边形: 形状 30"/>
          <p:cNvSpPr/>
          <p:nvPr userDrawn="1">
            <p:custDataLst>
              <p:tags r:id="rId13"/>
            </p:custDataLst>
          </p:nvPr>
        </p:nvSpPr>
        <p:spPr>
          <a:xfrm>
            <a:off x="1103630" y="0"/>
            <a:ext cx="2304415" cy="115252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5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4" name="任意多边形: 形状 31"/>
          <p:cNvSpPr/>
          <p:nvPr userDrawn="1">
            <p:custDataLst>
              <p:tags r:id="rId14"/>
            </p:custDataLst>
          </p:nvPr>
        </p:nvSpPr>
        <p:spPr>
          <a:xfrm>
            <a:off x="890905" y="0"/>
            <a:ext cx="2728595" cy="1364615"/>
          </a:xfrm>
          <a:custGeom>
            <a:gdLst>
              <a:gd name="connsiteX0" fmla="*/ 26397 w 1257910"/>
              <a:gd name="connsiteY0" fmla="*/ 0 h 799585"/>
              <a:gd name="connsiteX1" fmla="*/ 1231513 w 1257910"/>
              <a:gd name="connsiteY1" fmla="*/ 0 h 799585"/>
              <a:gd name="connsiteX2" fmla="*/ 1245132 w 1257910"/>
              <a:gd name="connsiteY2" fmla="*/ 43874 h 799585"/>
              <a:gd name="connsiteX3" fmla="*/ 1257910 w 1257910"/>
              <a:gd name="connsiteY3" fmla="*/ 170630 h 799585"/>
              <a:gd name="connsiteX4" fmla="*/ 628955 w 1257910"/>
              <a:gd name="connsiteY4" fmla="*/ 799585 h 799585"/>
              <a:gd name="connsiteX5" fmla="*/ 0 w 1257910"/>
              <a:gd name="connsiteY5" fmla="*/ 170630 h 799585"/>
              <a:gd name="connsiteX6" fmla="*/ 12778 w 1257910"/>
              <a:gd name="connsiteY6" fmla="*/ 43874 h 799585"/>
              <a:gd name="connsiteX7" fmla="*/ 26397 w 1257910"/>
              <a:gd name="connsiteY7" fmla="*/ 0 h 799585"/>
              <a:gd name="connsiteX0-1" fmla="*/ 1231513 w 1322953"/>
              <a:gd name="connsiteY0-2" fmla="*/ 0 h 799585"/>
              <a:gd name="connsiteX1-3" fmla="*/ 1245132 w 1322953"/>
              <a:gd name="connsiteY1-4" fmla="*/ 43874 h 799585"/>
              <a:gd name="connsiteX2-5" fmla="*/ 1257910 w 1322953"/>
              <a:gd name="connsiteY2-6" fmla="*/ 170630 h 799585"/>
              <a:gd name="connsiteX3-7" fmla="*/ 628955 w 1322953"/>
              <a:gd name="connsiteY3-8" fmla="*/ 799585 h 799585"/>
              <a:gd name="connsiteX4-9" fmla="*/ 0 w 1322953"/>
              <a:gd name="connsiteY4-10" fmla="*/ 170630 h 799585"/>
              <a:gd name="connsiteX5-11" fmla="*/ 12778 w 1322953"/>
              <a:gd name="connsiteY5-12" fmla="*/ 43874 h 799585"/>
              <a:gd name="connsiteX6-13" fmla="*/ 26397 w 1322953"/>
              <a:gd name="connsiteY6-14" fmla="*/ 0 h 799585"/>
              <a:gd name="connsiteX7-15" fmla="*/ 1322953 w 1322953"/>
              <a:gd name="connsiteY7-16" fmla="*/ 91440 h 799585"/>
              <a:gd name="connsiteX0-17" fmla="*/ 1231513 w 1257910"/>
              <a:gd name="connsiteY0-18" fmla="*/ 0 h 799585"/>
              <a:gd name="connsiteX1-19" fmla="*/ 1245132 w 1257910"/>
              <a:gd name="connsiteY1-20" fmla="*/ 43874 h 799585"/>
              <a:gd name="connsiteX2-21" fmla="*/ 1257910 w 1257910"/>
              <a:gd name="connsiteY2-22" fmla="*/ 170630 h 799585"/>
              <a:gd name="connsiteX3-23" fmla="*/ 628955 w 1257910"/>
              <a:gd name="connsiteY3-24" fmla="*/ 799585 h 799585"/>
              <a:gd name="connsiteX4-25" fmla="*/ 0 w 1257910"/>
              <a:gd name="connsiteY4-26" fmla="*/ 170630 h 799585"/>
              <a:gd name="connsiteX5-27" fmla="*/ 12778 w 1257910"/>
              <a:gd name="connsiteY5-28" fmla="*/ 43874 h 799585"/>
              <a:gd name="connsiteX6-29" fmla="*/ 26397 w 1257910"/>
              <a:gd name="connsiteY6-30" fmla="*/ 0 h 799585"/>
              <a:gd name="connsiteX0-31" fmla="*/ 1245132 w 1257910"/>
              <a:gd name="connsiteY0-32" fmla="*/ 43874 h 799585"/>
              <a:gd name="connsiteX1-33" fmla="*/ 1257910 w 1257910"/>
              <a:gd name="connsiteY1-34" fmla="*/ 170630 h 799585"/>
              <a:gd name="connsiteX2-35" fmla="*/ 628955 w 1257910"/>
              <a:gd name="connsiteY2-36" fmla="*/ 799585 h 799585"/>
              <a:gd name="connsiteX3-37" fmla="*/ 0 w 1257910"/>
              <a:gd name="connsiteY3-38" fmla="*/ 170630 h 799585"/>
              <a:gd name="connsiteX4-39" fmla="*/ 12778 w 1257910"/>
              <a:gd name="connsiteY4-40" fmla="*/ 43874 h 799585"/>
              <a:gd name="connsiteX5-41" fmla="*/ 26397 w 1257910"/>
              <a:gd name="connsiteY5-42" fmla="*/ 0 h 799585"/>
              <a:gd name="connsiteX0-43" fmla="*/ 1245132 w 1257910"/>
              <a:gd name="connsiteY0-44" fmla="*/ 0 h 755711"/>
              <a:gd name="connsiteX1-45" fmla="*/ 1257910 w 1257910"/>
              <a:gd name="connsiteY1-46" fmla="*/ 126756 h 755711"/>
              <a:gd name="connsiteX2-47" fmla="*/ 628955 w 1257910"/>
              <a:gd name="connsiteY2-48" fmla="*/ 755711 h 755711"/>
              <a:gd name="connsiteX3-49" fmla="*/ 0 w 1257910"/>
              <a:gd name="connsiteY3-50" fmla="*/ 126756 h 755711"/>
              <a:gd name="connsiteX4-51" fmla="*/ 12778 w 1257910"/>
              <a:gd name="connsiteY4-52" fmla="*/ 0 h 755711"/>
              <a:gd name="connsiteX0-53" fmla="*/ 1257910 w 1257910"/>
              <a:gd name="connsiteY0-54" fmla="*/ 126756 h 755711"/>
              <a:gd name="connsiteX1-55" fmla="*/ 628955 w 1257910"/>
              <a:gd name="connsiteY1-56" fmla="*/ 755711 h 755711"/>
              <a:gd name="connsiteX2-57" fmla="*/ 0 w 1257910"/>
              <a:gd name="connsiteY2-58" fmla="*/ 126756 h 755711"/>
              <a:gd name="connsiteX3-59" fmla="*/ 12778 w 1257910"/>
              <a:gd name="connsiteY3-60" fmla="*/ 0 h 755711"/>
              <a:gd name="connsiteX0-61" fmla="*/ 1257910 w 1257910"/>
              <a:gd name="connsiteY0-62" fmla="*/ 0 h 628955"/>
              <a:gd name="connsiteX1-63" fmla="*/ 628955 w 1257910"/>
              <a:gd name="connsiteY1-64" fmla="*/ 628955 h 628955"/>
              <a:gd name="connsiteX2-65" fmla="*/ 0 w 1257910"/>
              <a:gd name="connsiteY2-66" fmla="*/ 0 h 628955"/>
            </a:gdLst>
            <a:cxnLst>
              <a:cxn ang="0">
                <a:pos x="connsiteX0-1" y="connsiteY0-2"/>
              </a:cxn>
              <a:cxn ang="0">
                <a:pos x="connsiteX1-3" y="connsiteY1-4"/>
              </a:cxn>
              <a:cxn ang="0">
                <a:pos x="connsiteX2-5" y="connsiteY2-6"/>
              </a:cxn>
            </a:cxnLst>
            <a:rect l="l" t="t" r="r" b="b"/>
            <a:pathLst>
              <a:path w="1257910" h="628955">
                <a:moveTo>
                  <a:pt x="1257910" y="0"/>
                </a:moveTo>
                <a:cubicBezTo>
                  <a:pt x="1257910" y="347362"/>
                  <a:pt x="976317" y="628955"/>
                  <a:pt x="628955" y="628955"/>
                </a:cubicBezTo>
                <a:cubicBezTo>
                  <a:pt x="281593" y="628955"/>
                  <a:pt x="0" y="347362"/>
                  <a:pt x="0" y="0"/>
                </a:cubicBezTo>
              </a:path>
            </a:pathLst>
          </a:custGeom>
          <a:noFill/>
          <a:ln>
            <a:solidFill>
              <a:schemeClr val="accent5">
                <a:alpha val="2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en-US" altLang="zh-CN"/>
          </a:p>
          <a:p>
            <a:pPr algn="ctr"/>
            <a:endParaRPr lang="zh-CN" altLang="en-US"/>
          </a:p>
        </p:txBody>
      </p:sp>
      <p:sp>
        <p:nvSpPr>
          <p:cNvPr id="1048906" name="标题 1"/>
          <p:cNvSpPr>
            <a:spLocks noGrp="1"/>
          </p:cNvSpPr>
          <p:nvPr>
            <p:ph type="ctrTitle" hasCustomPrompt="1"/>
            <p:custDataLst>
              <p:tags r:id="rId15"/>
            </p:custDataLst>
          </p:nvPr>
        </p:nvSpPr>
        <p:spPr>
          <a:xfrm>
            <a:off x="838200" y="1200313"/>
            <a:ext cx="8768398" cy="2255687"/>
          </a:xfrm>
        </p:spPr>
        <p:txBody>
          <a:bodyPr anchor="b"/>
          <a:lstStyle>
            <a:lvl1pPr algn="l">
              <a:lnSpc>
                <a:spcPct val="100000"/>
              </a:lnSpc>
              <a:defRPr sz="6000"/>
            </a:lvl1pPr>
          </a:lstStyle>
          <a:p>
            <a:r>
              <a:rPr lang="zh-CN" altLang="en-US"/>
              <a:t>单击编辑母版标题样式</a:t>
            </a:r>
            <a:endParaRPr lang="zh-CN" altLang="en-US"/>
          </a:p>
        </p:txBody>
      </p:sp>
      <p:sp>
        <p:nvSpPr>
          <p:cNvPr id="1048908" name="日期占位符 3"/>
          <p:cNvSpPr>
            <a:spLocks noGrp="1"/>
          </p:cNvSpPr>
          <p:nvPr>
            <p:ph type="dt" sz="half" idx="10"/>
            <p:custDataLst>
              <p:tags r:id="rId16"/>
            </p:custDataLst>
          </p:nvPr>
        </p:nvSpPr>
        <p:spPr/>
        <p:txBody>
          <a:bodyPr/>
          <a:lstStyle/>
          <a:p>
            <a:fld id="{5592522B-0F24-4480-B9DD-A9474A6880D6}" type="datetimeFigureOut">
              <a:rPr lang="zh-CN" altLang="en-US" smtClean="0"/>
              <a:t/>
            </a:fld>
            <a:endParaRPr lang="zh-CN" altLang="en-US"/>
          </a:p>
        </p:txBody>
      </p:sp>
      <p:sp>
        <p:nvSpPr>
          <p:cNvPr id="1048910" name="页脚占位符 4"/>
          <p:cNvSpPr>
            <a:spLocks noGrp="1"/>
          </p:cNvSpPr>
          <p:nvPr>
            <p:ph type="ftr" sz="quarter" idx="11"/>
            <p:custDataLst>
              <p:tags r:id="rId17"/>
            </p:custDataLst>
          </p:nvPr>
        </p:nvSpPr>
        <p:spPr/>
        <p:txBody>
          <a:bodyPr/>
          <a:lstStyle/>
          <a:p>
            <a:endParaRPr lang="zh-CN" altLang="en-US"/>
          </a:p>
        </p:txBody>
      </p:sp>
      <p:sp>
        <p:nvSpPr>
          <p:cNvPr id="1048912" name="灯片编号占位符 5"/>
          <p:cNvSpPr>
            <a:spLocks noGrp="1"/>
          </p:cNvSpPr>
          <p:nvPr>
            <p:ph type="sldNum" sz="quarter" idx="12"/>
            <p:custDataLst>
              <p:tags r:id="rId18"/>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1048914" name="文本占位符 9"/>
          <p:cNvSpPr>
            <a:spLocks noGrp="1"/>
          </p:cNvSpPr>
          <p:nvPr>
            <p:ph type="body" sz="quarter" idx="13" hasCustomPrompt="1"/>
            <p:custDataLst>
              <p:tags r:id="rId19"/>
            </p:custDataLst>
          </p:nvPr>
        </p:nvSpPr>
        <p:spPr>
          <a:xfrm>
            <a:off x="886326" y="5123536"/>
            <a:ext cx="5711905" cy="834976"/>
          </a:xfrm>
        </p:spPr>
        <p:txBody>
          <a:bodyPr anchor="b">
            <a:normAutofit/>
          </a:bodyPr>
          <a:lstStyle>
            <a:lvl1pPr marL="0" indent="0">
              <a:lnSpc>
                <a:spcPct val="100000"/>
              </a:lnSpc>
              <a:buNone/>
              <a:defRPr sz="1600" b="1">
                <a:solidFill>
                  <a:schemeClr val="accent4"/>
                </a:solidFill>
              </a:defRPr>
            </a:lvl1pPr>
          </a:lstStyle>
          <a:p>
            <a:pPr lvl="0"/>
            <a:r>
              <a:rPr lang="zh-CN" altLang="en-US"/>
              <a:t>公司名占位符</a:t>
            </a:r>
            <a:endParaRPr lang="zh-CN" altLang="en-US"/>
          </a:p>
        </p:txBody>
      </p:sp>
      <p:sp>
        <p:nvSpPr>
          <p:cNvPr id="1048916" name="文本占位符 13"/>
          <p:cNvSpPr>
            <a:spLocks noGrp="1"/>
          </p:cNvSpPr>
          <p:nvPr>
            <p:ph type="body" sz="quarter" idx="14" hasCustomPrompt="1"/>
            <p:custDataLst>
              <p:tags r:id="rId20"/>
            </p:custDataLst>
          </p:nvPr>
        </p:nvSpPr>
        <p:spPr>
          <a:xfrm>
            <a:off x="3718231" y="3919467"/>
            <a:ext cx="2880000" cy="1025602"/>
          </a:xfrm>
        </p:spPr>
        <p:txBody>
          <a:bodyPr anchor="t">
            <a:normAutofit/>
          </a:bodyPr>
          <a:lstStyle>
            <a:lvl1pPr marL="0" indent="0" algn="l">
              <a:lnSpc>
                <a:spcPct val="100000"/>
              </a:lnSpc>
              <a:buNone/>
              <a:defRPr sz="1600">
                <a:solidFill>
                  <a:schemeClr val="accent3"/>
                </a:solidFill>
              </a:defRPr>
            </a:lvl1pPr>
          </a:lstStyle>
          <a:p>
            <a:pPr lvl="0"/>
            <a:r>
              <a:rPr lang="zh-CN" altLang="en-US"/>
              <a:t>日期时间占位符</a:t>
            </a:r>
            <a:endParaRPr lang="zh-CN" altLang="en-US"/>
          </a:p>
        </p:txBody>
      </p:sp>
      <p:sp>
        <p:nvSpPr>
          <p:cNvPr id="1048918" name="文本占位符 23"/>
          <p:cNvSpPr>
            <a:spLocks noGrp="1"/>
          </p:cNvSpPr>
          <p:nvPr>
            <p:ph type="body" sz="quarter" idx="17" hasCustomPrompt="1"/>
            <p:custDataLst>
              <p:tags r:id="rId21"/>
            </p:custDataLst>
          </p:nvPr>
        </p:nvSpPr>
        <p:spPr>
          <a:xfrm>
            <a:off x="886326" y="3921543"/>
            <a:ext cx="2743200" cy="1025602"/>
          </a:xfrm>
        </p:spPr>
        <p:txBody>
          <a:bodyPr anchor="t">
            <a:normAutofit/>
          </a:bodyPr>
          <a:lstStyle>
            <a:lvl1pPr marL="0" indent="0" algn="l">
              <a:lnSpc>
                <a:spcPct val="100000"/>
              </a:lnSpc>
              <a:buNone/>
              <a:defRPr sz="1600">
                <a:solidFill>
                  <a:schemeClr val="accent3"/>
                </a:solidFill>
              </a:defRPr>
            </a:lvl1pPr>
          </a:lstStyle>
          <a:p>
            <a:pPr lvl="0"/>
            <a:r>
              <a:rPr lang="zh-CN" altLang="en-US"/>
              <a:t>署名占位符</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27.xml" /><Relationship Id="rId13" Type="http://schemas.openxmlformats.org/officeDocument/2006/relationships/tags" Target="../tags/tag128.xml" /><Relationship Id="rId14" Type="http://schemas.openxmlformats.org/officeDocument/2006/relationships/tags" Target="../tags/tag129.xml" /><Relationship Id="rId15" Type="http://schemas.openxmlformats.org/officeDocument/2006/relationships/tags" Target="../tags/tag130.xml" /><Relationship Id="rId16" Type="http://schemas.openxmlformats.org/officeDocument/2006/relationships/tags" Target="../tags/tag131.xml" /><Relationship Id="rId17" Type="http://schemas.openxmlformats.org/officeDocument/2006/relationships/tags" Target="../tags/tag132.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6" name="标题占位符 1"/>
          <p:cNvSpPr>
            <a:spLocks noGrp="1"/>
          </p:cNvSpPr>
          <p:nvPr>
            <p:ph type="title"/>
            <p:custDataLst>
              <p:tags r:id="rId12"/>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3"/>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14"/>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15"/>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16"/>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6" name="KSO_TEMPLATE" hidden="1"/>
          <p:cNvSpPr/>
          <p:nvPr userDrawn="1">
            <p:custDataLst>
              <p:tags r:id="rId17"/>
            </p:custDataLst>
          </p:nvPr>
        </p:nvSpPr>
        <p:spPr>
          <a:xfrm flipH="1">
            <a:off x="0" y="0"/>
            <a:ext cx="0" cy="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4688" r:id="rId2"/>
    <p:sldLayoutId id="2147484689" r:id="rId3"/>
    <p:sldLayoutId id="2147484690" r:id="rId4"/>
    <p:sldLayoutId id="2147484691" r:id="rId5"/>
    <p:sldLayoutId id="2147484692" r:id="rId6"/>
    <p:sldLayoutId id="2147484693" r:id="rId7"/>
    <p:sldLayoutId id="2147484694" r:id="rId8"/>
    <p:sldLayoutId id="2147484695" r:id="rId9"/>
    <p:sldLayoutId id="2147484696" r:id="rId10"/>
    <p:sldLayoutId id="2147484697" r:id="rId11"/>
  </p:sldLayoutIdLst>
  <p:transition/>
  <p:timing/>
  <p:txStyles>
    <p:titleStyle>
      <a:lvl1pPr algn="l" defTabSz="914400" rtl="0" eaLnBrk="1" latinLnBrk="0" hangingPunct="1">
        <a:lnSpc>
          <a:spcPct val="100000"/>
        </a:lnSpc>
        <a:spcBef>
          <a:spcPct val="0"/>
        </a:spcBef>
        <a:buNone/>
        <a:defRPr sz="3600" b="1" kern="1200">
          <a:solidFill>
            <a:schemeClr val="accent4"/>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33.xml" /><Relationship Id="rId3" Type="http://schemas.openxmlformats.org/officeDocument/2006/relationships/tags" Target="../tags/tag134.xml" /><Relationship Id="rId4" Type="http://schemas.openxmlformats.org/officeDocument/2006/relationships/tags" Target="../tags/tag135.xml" /><Relationship Id="rId5" Type="http://schemas.openxmlformats.org/officeDocument/2006/relationships/tags" Target="../tags/tag136.xml" /><Relationship Id="rId6" Type="http://schemas.openxmlformats.org/officeDocument/2006/relationships/tags" Target="../tags/tag13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46.xml" /><Relationship Id="rId11" Type="http://schemas.openxmlformats.org/officeDocument/2006/relationships/tags" Target="../tags/tag147.xml" /><Relationship Id="rId12" Type="http://schemas.openxmlformats.org/officeDocument/2006/relationships/tags" Target="../tags/tag148.xml" /><Relationship Id="rId13" Type="http://schemas.openxmlformats.org/officeDocument/2006/relationships/tags" Target="../tags/tag149.xml" /><Relationship Id="rId14" Type="http://schemas.openxmlformats.org/officeDocument/2006/relationships/tags" Target="../tags/tag150.xml" /><Relationship Id="rId15" Type="http://schemas.openxmlformats.org/officeDocument/2006/relationships/tags" Target="../tags/tag151.xml" /><Relationship Id="rId16" Type="http://schemas.openxmlformats.org/officeDocument/2006/relationships/tags" Target="../tags/tag152.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tags" Target="../tags/tag143.xml" /><Relationship Id="rId8" Type="http://schemas.openxmlformats.org/officeDocument/2006/relationships/tags" Target="../tags/tag144.xml" /><Relationship Id="rId9" Type="http://schemas.openxmlformats.org/officeDocument/2006/relationships/tags" Target="../tags/tag14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3.xml" /><Relationship Id="rId3" Type="http://schemas.openxmlformats.org/officeDocument/2006/relationships/tags" Target="../tags/tag154.xml" /><Relationship Id="rId4" Type="http://schemas.openxmlformats.org/officeDocument/2006/relationships/tags" Target="../tags/tag15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1.xml" /><Relationship Id="rId11" Type="http://schemas.openxmlformats.org/officeDocument/2006/relationships/tags" Target="../tags/tag172.xml" /><Relationship Id="rId12" Type="http://schemas.openxmlformats.org/officeDocument/2006/relationships/tags" Target="../tags/tag173.xml" /><Relationship Id="rId13" Type="http://schemas.openxmlformats.org/officeDocument/2006/relationships/tags" Target="../tags/tag174.xml" /><Relationship Id="rId2" Type="http://schemas.openxmlformats.org/officeDocument/2006/relationships/tags" Target="../tags/tag163.xml" /><Relationship Id="rId3" Type="http://schemas.openxmlformats.org/officeDocument/2006/relationships/tags" Target="../tags/tag164.xml" /><Relationship Id="rId4" Type="http://schemas.openxmlformats.org/officeDocument/2006/relationships/tags" Target="../tags/tag165.xml" /><Relationship Id="rId5" Type="http://schemas.openxmlformats.org/officeDocument/2006/relationships/tags" Target="../tags/tag166.xml" /><Relationship Id="rId6" Type="http://schemas.openxmlformats.org/officeDocument/2006/relationships/tags" Target="../tags/tag167.xml" /><Relationship Id="rId7" Type="http://schemas.openxmlformats.org/officeDocument/2006/relationships/tags" Target="../tags/tag168.xml" /><Relationship Id="rId8" Type="http://schemas.openxmlformats.org/officeDocument/2006/relationships/tags" Target="../tags/tag169.xml" /><Relationship Id="rId9" Type="http://schemas.openxmlformats.org/officeDocument/2006/relationships/tags" Target="../tags/tag17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3.xml" /><Relationship Id="rId11" Type="http://schemas.openxmlformats.org/officeDocument/2006/relationships/tags" Target="../tags/tag184.xml" /><Relationship Id="rId12" Type="http://schemas.openxmlformats.org/officeDocument/2006/relationships/tags" Target="../tags/tag185.xml" /><Relationship Id="rId13" Type="http://schemas.openxmlformats.org/officeDocument/2006/relationships/tags" Target="../tags/tag186.xml" /><Relationship Id="rId2" Type="http://schemas.openxmlformats.org/officeDocument/2006/relationships/tags" Target="../tags/tag175.xml" /><Relationship Id="rId3" Type="http://schemas.openxmlformats.org/officeDocument/2006/relationships/tags" Target="../tags/tag176.xml" /><Relationship Id="rId4" Type="http://schemas.openxmlformats.org/officeDocument/2006/relationships/tags" Target="../tags/tag177.xml" /><Relationship Id="rId5" Type="http://schemas.openxmlformats.org/officeDocument/2006/relationships/tags" Target="../tags/tag178.xml" /><Relationship Id="rId6" Type="http://schemas.openxmlformats.org/officeDocument/2006/relationships/tags" Target="../tags/tag179.xml" /><Relationship Id="rId7" Type="http://schemas.openxmlformats.org/officeDocument/2006/relationships/tags" Target="../tags/tag180.xml" /><Relationship Id="rId8" Type="http://schemas.openxmlformats.org/officeDocument/2006/relationships/tags" Target="../tags/tag181.xml" /><Relationship Id="rId9" Type="http://schemas.openxmlformats.org/officeDocument/2006/relationships/tags" Target="../tags/tag18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87.xml" /><Relationship Id="rId3" Type="http://schemas.openxmlformats.org/officeDocument/2006/relationships/tags" Target="../tags/tag188.xml" /><Relationship Id="rId4" Type="http://schemas.openxmlformats.org/officeDocument/2006/relationships/tags" Target="../tags/tag18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8.xml" /><Relationship Id="rId11" Type="http://schemas.openxmlformats.org/officeDocument/2006/relationships/tags" Target="../tags/tag199.xml" /><Relationship Id="rId12" Type="http://schemas.openxmlformats.org/officeDocument/2006/relationships/tags" Target="../tags/tag200.xml" /><Relationship Id="rId13" Type="http://schemas.openxmlformats.org/officeDocument/2006/relationships/tags" Target="../tags/tag201.xml" /><Relationship Id="rId2" Type="http://schemas.openxmlformats.org/officeDocument/2006/relationships/tags" Target="../tags/tag190.xml" /><Relationship Id="rId3" Type="http://schemas.openxmlformats.org/officeDocument/2006/relationships/tags" Target="../tags/tag191.xml" /><Relationship Id="rId4" Type="http://schemas.openxmlformats.org/officeDocument/2006/relationships/tags" Target="../tags/tag192.xml" /><Relationship Id="rId5" Type="http://schemas.openxmlformats.org/officeDocument/2006/relationships/tags" Target="../tags/tag193.xml" /><Relationship Id="rId6" Type="http://schemas.openxmlformats.org/officeDocument/2006/relationships/tags" Target="../tags/tag194.xml" /><Relationship Id="rId7" Type="http://schemas.openxmlformats.org/officeDocument/2006/relationships/tags" Target="../tags/tag195.xml" /><Relationship Id="rId8" Type="http://schemas.openxmlformats.org/officeDocument/2006/relationships/tags" Target="../tags/tag196.xml" /><Relationship Id="rId9" Type="http://schemas.openxmlformats.org/officeDocument/2006/relationships/tags" Target="../tags/tag19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0.xml" /><Relationship Id="rId11" Type="http://schemas.openxmlformats.org/officeDocument/2006/relationships/tags" Target="../tags/tag211.xml" /><Relationship Id="rId12" Type="http://schemas.openxmlformats.org/officeDocument/2006/relationships/tags" Target="../tags/tag212.xml" /><Relationship Id="rId13" Type="http://schemas.openxmlformats.org/officeDocument/2006/relationships/tags" Target="../tags/tag213.xml" /><Relationship Id="rId14" Type="http://schemas.openxmlformats.org/officeDocument/2006/relationships/tags" Target="../tags/tag214.xml" /><Relationship Id="rId15" Type="http://schemas.openxmlformats.org/officeDocument/2006/relationships/tags" Target="../tags/tag215.xml" /><Relationship Id="rId16" Type="http://schemas.openxmlformats.org/officeDocument/2006/relationships/tags" Target="../tags/tag216.xml" /><Relationship Id="rId17" Type="http://schemas.openxmlformats.org/officeDocument/2006/relationships/tags" Target="../tags/tag217.xml" /><Relationship Id="rId2" Type="http://schemas.openxmlformats.org/officeDocument/2006/relationships/tags" Target="../tags/tag202.xml" /><Relationship Id="rId3" Type="http://schemas.openxmlformats.org/officeDocument/2006/relationships/tags" Target="../tags/tag203.xml"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tags" Target="../tags/tag206.xml" /><Relationship Id="rId7" Type="http://schemas.openxmlformats.org/officeDocument/2006/relationships/tags" Target="../tags/tag207.xml" /><Relationship Id="rId8" Type="http://schemas.openxmlformats.org/officeDocument/2006/relationships/tags" Target="../tags/tag208.xml" /><Relationship Id="rId9" Type="http://schemas.openxmlformats.org/officeDocument/2006/relationships/tags" Target="../tags/tag20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18.xml" /><Relationship Id="rId3" Type="http://schemas.openxmlformats.org/officeDocument/2006/relationships/tags" Target="../tags/tag219.xml" /><Relationship Id="rId4" Type="http://schemas.openxmlformats.org/officeDocument/2006/relationships/tags" Target="../tags/tag220.xml" /><Relationship Id="rId5" Type="http://schemas.openxmlformats.org/officeDocument/2006/relationships/tags" Target="../tags/tag22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0.xml" /><Relationship Id="rId11" Type="http://schemas.openxmlformats.org/officeDocument/2006/relationships/tags" Target="../tags/tag231.xml" /><Relationship Id="rId12" Type="http://schemas.openxmlformats.org/officeDocument/2006/relationships/tags" Target="../tags/tag232.xml" /><Relationship Id="rId13" Type="http://schemas.openxmlformats.org/officeDocument/2006/relationships/tags" Target="../tags/tag233.xml" /><Relationship Id="rId14" Type="http://schemas.openxmlformats.org/officeDocument/2006/relationships/tags" Target="../tags/tag234.xml" /><Relationship Id="rId15" Type="http://schemas.openxmlformats.org/officeDocument/2006/relationships/tags" Target="../tags/tag235.xml" /><Relationship Id="rId16" Type="http://schemas.openxmlformats.org/officeDocument/2006/relationships/tags" Target="../tags/tag236.xml" /><Relationship Id="rId17" Type="http://schemas.openxmlformats.org/officeDocument/2006/relationships/tags" Target="../tags/tag237.xml" /><Relationship Id="rId18" Type="http://schemas.openxmlformats.org/officeDocument/2006/relationships/tags" Target="../tags/tag238.xml" /><Relationship Id="rId19" Type="http://schemas.openxmlformats.org/officeDocument/2006/relationships/tags" Target="../tags/tag239.xml" /><Relationship Id="rId2" Type="http://schemas.openxmlformats.org/officeDocument/2006/relationships/tags" Target="../tags/tag222.xml" /><Relationship Id="rId20" Type="http://schemas.openxmlformats.org/officeDocument/2006/relationships/tags" Target="../tags/tag240.xml" /><Relationship Id="rId21" Type="http://schemas.openxmlformats.org/officeDocument/2006/relationships/tags" Target="../tags/tag241.xml" /><Relationship Id="rId3" Type="http://schemas.openxmlformats.org/officeDocument/2006/relationships/tags" Target="../tags/tag223.xml" /><Relationship Id="rId4" Type="http://schemas.openxmlformats.org/officeDocument/2006/relationships/tags" Target="../tags/tag224.xml" /><Relationship Id="rId5" Type="http://schemas.openxmlformats.org/officeDocument/2006/relationships/tags" Target="../tags/tag225.xml" /><Relationship Id="rId6" Type="http://schemas.openxmlformats.org/officeDocument/2006/relationships/tags" Target="../tags/tag226.xml" /><Relationship Id="rId7" Type="http://schemas.openxmlformats.org/officeDocument/2006/relationships/tags" Target="../tags/tag227.xml" /><Relationship Id="rId8" Type="http://schemas.openxmlformats.org/officeDocument/2006/relationships/tags" Target="../tags/tag228.xml" /><Relationship Id="rId9" Type="http://schemas.openxmlformats.org/officeDocument/2006/relationships/tags" Target="../tags/tag22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42.xml" /><Relationship Id="rId3" Type="http://schemas.openxmlformats.org/officeDocument/2006/relationships/tags" Target="../tags/tag243.xml" /><Relationship Id="rId4" Type="http://schemas.openxmlformats.org/officeDocument/2006/relationships/tags" Target="../tags/tag24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3.xml" /><Relationship Id="rId11" Type="http://schemas.openxmlformats.org/officeDocument/2006/relationships/tags" Target="../tags/tag254.xml" /><Relationship Id="rId12" Type="http://schemas.openxmlformats.org/officeDocument/2006/relationships/tags" Target="../tags/tag255.xml" /><Relationship Id="rId13" Type="http://schemas.openxmlformats.org/officeDocument/2006/relationships/tags" Target="../tags/tag256.xml" /><Relationship Id="rId2" Type="http://schemas.openxmlformats.org/officeDocument/2006/relationships/tags" Target="../tags/tag245.xml" /><Relationship Id="rId3" Type="http://schemas.openxmlformats.org/officeDocument/2006/relationships/tags" Target="../tags/tag246.xml" /><Relationship Id="rId4" Type="http://schemas.openxmlformats.org/officeDocument/2006/relationships/tags" Target="../tags/tag247.xml" /><Relationship Id="rId5" Type="http://schemas.openxmlformats.org/officeDocument/2006/relationships/tags" Target="../tags/tag248.xml" /><Relationship Id="rId6" Type="http://schemas.openxmlformats.org/officeDocument/2006/relationships/tags" Target="../tags/tag249.xml" /><Relationship Id="rId7" Type="http://schemas.openxmlformats.org/officeDocument/2006/relationships/tags" Target="../tags/tag250.xml" /><Relationship Id="rId8" Type="http://schemas.openxmlformats.org/officeDocument/2006/relationships/tags" Target="../tags/tag251.xml" /><Relationship Id="rId9" Type="http://schemas.openxmlformats.org/officeDocument/2006/relationships/tags" Target="../tags/tag25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6114105224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2"/>
            </p:custDataLst>
          </p:nvPr>
        </p:nvSpPr>
        <p:spPr>
          <a:xfrm>
            <a:off x="838200" y="2131488"/>
            <a:ext cx="8708376" cy="1800000"/>
          </a:xfrm>
        </p:spPr>
        <p:txBody>
          <a:bodyPr/>
          <a:lstStyle/>
          <a:p>
            <a:r>
              <a:rPr lang="zh-CN" altLang="en-US"/>
              <a:t>社会主义核心价值观</a:t>
            </a:r>
            <a:endParaRPr lang="zh-CN" altLang="en-US"/>
          </a:p>
        </p:txBody>
      </p:sp>
      <p:sp>
        <p:nvSpPr>
          <p:cNvPr id="1048650" name="公司名"/>
          <p:cNvSpPr>
            <a:spLocks noGrp="1"/>
          </p:cNvSpPr>
          <p:nvPr>
            <p:ph type="body" sz="quarter" idx="13"/>
            <p:custDataLst>
              <p:tags r:id="rId3"/>
            </p:custDataLst>
          </p:nvPr>
        </p:nvSpPr>
        <p:spPr>
          <a:xfrm>
            <a:off x="842642" y="5230368"/>
            <a:ext cx="2743199" cy="976128"/>
          </a:xfrm>
        </p:spPr>
        <p:txBody>
          <a:bodyPr/>
          <a:lstStyle/>
          <a:p>
            <a:r>
              <a:rPr lang="en-US" altLang="zh-CN"/>
              <a:t>YOUR LOGO</a:t>
            </a:r>
            <a:endParaRPr lang="zh-CN" altLang="en-US"/>
          </a:p>
        </p:txBody>
      </p:sp>
      <p:sp>
        <p:nvSpPr>
          <p:cNvPr id="1048652" name="日期时间"/>
          <p:cNvSpPr>
            <a:spLocks noGrp="1"/>
          </p:cNvSpPr>
          <p:nvPr>
            <p:ph type="body" sz="quarter" idx="14"/>
            <p:custDataLst>
              <p:tags r:id="rId4"/>
            </p:custDataLst>
          </p:nvPr>
        </p:nvSpPr>
        <p:spPr>
          <a:xfrm>
            <a:off x="3360716" y="4168127"/>
            <a:ext cx="2950805" cy="976128"/>
          </a:xfrm>
        </p:spPr>
        <p:txBody>
          <a:bodyPr/>
          <a:lstStyle/>
          <a:p>
            <a:r>
              <a:rPr lang="zh-CN" altLang="en-US"/>
              <a:t>汇报时间：</a:t>
            </a:r>
            <a:r>
              <a:rPr lang="en-US" altLang="zh-CN"/>
              <a:t>20XX/XX/XX</a:t>
            </a:r>
            <a:endParaRPr lang="en-US" altLang="zh-CN"/>
          </a:p>
        </p:txBody>
      </p:sp>
      <p:sp>
        <p:nvSpPr>
          <p:cNvPr id="1048654" name="署名"/>
          <p:cNvSpPr>
            <a:spLocks noGrp="1"/>
          </p:cNvSpPr>
          <p:nvPr>
            <p:ph type="body" sz="quarter" idx="17"/>
            <p:custDataLst>
              <p:tags r:id="rId5"/>
            </p:custDataLst>
          </p:nvPr>
        </p:nvSpPr>
        <p:spPr>
          <a:xfrm>
            <a:off x="838200" y="4168895"/>
            <a:ext cx="2463645" cy="976128"/>
          </a:xfrm>
        </p:spPr>
        <p:txBody>
          <a:bodyPr>
            <a:normAutofit/>
          </a:bodyPr>
          <a:lstStyle/>
          <a:p>
            <a:r>
              <a:rPr lang="zh-CN" altLang="en-US"/>
              <a:t>汇报人：</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1" name=""/>
        <p:cNvGrpSpPr/>
        <p:nvPr/>
      </p:nvGrpSpPr>
      <p:grpSpPr>
        <a:xfrm>
          <a:off x="0" y="0"/>
          <a:ext cx="0" cy="0"/>
        </a:xfrm>
      </p:grpSpPr>
      <p:sp>
        <p:nvSpPr>
          <p:cNvPr id="1048974" name="序号"/>
          <p:cNvSpPr txBox="1"/>
          <p:nvPr>
            <p:custDataLst>
              <p:tags r:id="rId2"/>
            </p:custDataLst>
          </p:nvPr>
        </p:nvSpPr>
        <p:spPr>
          <a:xfrm>
            <a:off x="6299200" y="669290"/>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1</a:t>
            </a:r>
            <a:endParaRPr lang="en-US" sz="2400" b="1">
              <a:solidFill>
                <a:schemeClr val="lt1">
                  <a:lumMod val="100000"/>
                </a:schemeClr>
              </a:solidFill>
              <a:latin typeface="+mj-ea"/>
              <a:ea typeface="+mj-ea"/>
            </a:endParaRPr>
          </a:p>
        </p:txBody>
      </p:sp>
      <p:sp>
        <p:nvSpPr>
          <p:cNvPr id="1048976" name="项标题"/>
          <p:cNvSpPr txBox="1"/>
          <p:nvPr>
            <p:custDataLst>
              <p:tags r:id="rId3"/>
            </p:custDataLst>
          </p:nvPr>
        </p:nvSpPr>
        <p:spPr>
          <a:xfrm>
            <a:off x="7138670" y="74104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400" b="1" spc="300">
                <a:solidFill>
                  <a:schemeClr val="accent4"/>
                </a:solidFill>
                <a:latin typeface="+mj-ea"/>
                <a:ea typeface="+mj-ea"/>
              </a:rPr>
              <a:t>单击添加目录项标题</a:t>
            </a:r>
            <a:endParaRPr lang="zh-CN" altLang="en-US" sz="1400" b="1" spc="300">
              <a:solidFill>
                <a:schemeClr val="accent4"/>
              </a:solidFill>
              <a:latin typeface="+mj-ea"/>
              <a:ea typeface="+mj-ea"/>
            </a:endParaRPr>
          </a:p>
        </p:txBody>
      </p:sp>
      <p:sp>
        <p:nvSpPr>
          <p:cNvPr id="1048978" name="序号"/>
          <p:cNvSpPr txBox="1"/>
          <p:nvPr>
            <p:custDataLst>
              <p:tags r:id="rId4"/>
            </p:custDataLst>
          </p:nvPr>
        </p:nvSpPr>
        <p:spPr>
          <a:xfrm>
            <a:off x="6299200" y="1643380"/>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2</a:t>
            </a:r>
            <a:endParaRPr lang="en-US" sz="2400" b="1">
              <a:solidFill>
                <a:schemeClr val="lt1">
                  <a:lumMod val="100000"/>
                </a:schemeClr>
              </a:solidFill>
              <a:latin typeface="+mj-ea"/>
              <a:ea typeface="+mj-ea"/>
            </a:endParaRPr>
          </a:p>
        </p:txBody>
      </p:sp>
      <p:sp>
        <p:nvSpPr>
          <p:cNvPr id="1048980" name="项标题"/>
          <p:cNvSpPr txBox="1"/>
          <p:nvPr>
            <p:custDataLst>
              <p:tags r:id="rId5"/>
            </p:custDataLst>
          </p:nvPr>
        </p:nvSpPr>
        <p:spPr>
          <a:xfrm>
            <a:off x="7138670" y="171513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400" b="1" spc="300">
                <a:solidFill>
                  <a:schemeClr val="accent4"/>
                </a:solidFill>
                <a:latin typeface="+mj-ea"/>
                <a:ea typeface="+mj-ea"/>
              </a:rPr>
              <a:t>什么是社会主义核心价值观</a:t>
            </a:r>
            <a:endParaRPr lang="zh-CN" altLang="en-US" sz="1400" b="1" spc="300">
              <a:solidFill>
                <a:schemeClr val="accent4"/>
              </a:solidFill>
              <a:latin typeface="+mj-ea"/>
              <a:ea typeface="+mj-ea"/>
            </a:endParaRPr>
          </a:p>
        </p:txBody>
      </p:sp>
      <p:sp>
        <p:nvSpPr>
          <p:cNvPr id="1048982" name="序号"/>
          <p:cNvSpPr txBox="1"/>
          <p:nvPr>
            <p:custDataLst>
              <p:tags r:id="rId6"/>
            </p:custDataLst>
          </p:nvPr>
        </p:nvSpPr>
        <p:spPr>
          <a:xfrm>
            <a:off x="6299200" y="261683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3</a:t>
            </a:r>
            <a:endParaRPr lang="en-US" sz="2400" b="1">
              <a:solidFill>
                <a:schemeClr val="lt1">
                  <a:lumMod val="100000"/>
                </a:schemeClr>
              </a:solidFill>
              <a:latin typeface="+mj-ea"/>
              <a:ea typeface="+mj-ea"/>
            </a:endParaRPr>
          </a:p>
        </p:txBody>
      </p:sp>
      <p:sp>
        <p:nvSpPr>
          <p:cNvPr id="1048984" name="项标题"/>
          <p:cNvSpPr txBox="1"/>
          <p:nvPr>
            <p:custDataLst>
              <p:tags r:id="rId7"/>
            </p:custDataLst>
          </p:nvPr>
        </p:nvSpPr>
        <p:spPr>
          <a:xfrm>
            <a:off x="7138670" y="2689225"/>
            <a:ext cx="4684395" cy="467995"/>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1400" b="1" spc="300">
                <a:solidFill>
                  <a:schemeClr val="accent4"/>
                </a:solidFill>
                <a:latin typeface="+mj-ea"/>
                <a:ea typeface="+mj-ea"/>
              </a:rPr>
              <a:t>小学生如何践行社会主义核心价值观</a:t>
            </a:r>
            <a:endParaRPr lang="zh-CN" altLang="en-US" sz="1400" b="1" spc="300">
              <a:solidFill>
                <a:schemeClr val="accent4"/>
              </a:solidFill>
              <a:latin typeface="+mj-ea"/>
              <a:ea typeface="+mj-ea"/>
            </a:endParaRPr>
          </a:p>
        </p:txBody>
      </p:sp>
      <p:sp>
        <p:nvSpPr>
          <p:cNvPr id="1048986" name="序号"/>
          <p:cNvSpPr txBox="1"/>
          <p:nvPr>
            <p:custDataLst>
              <p:tags r:id="rId8"/>
            </p:custDataLst>
          </p:nvPr>
        </p:nvSpPr>
        <p:spPr>
          <a:xfrm>
            <a:off x="6299200" y="359092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4</a:t>
            </a:r>
            <a:endParaRPr lang="en-US" sz="2400" b="1">
              <a:solidFill>
                <a:schemeClr val="lt1">
                  <a:lumMod val="100000"/>
                </a:schemeClr>
              </a:solidFill>
              <a:latin typeface="+mj-ea"/>
              <a:ea typeface="+mj-ea"/>
            </a:endParaRPr>
          </a:p>
        </p:txBody>
      </p:sp>
      <p:sp>
        <p:nvSpPr>
          <p:cNvPr id="1048988" name="项标题"/>
          <p:cNvSpPr txBox="1"/>
          <p:nvPr>
            <p:custDataLst>
              <p:tags r:id="rId9"/>
            </p:custDataLst>
          </p:nvPr>
        </p:nvSpPr>
        <p:spPr>
          <a:xfrm>
            <a:off x="7138670" y="3663315"/>
            <a:ext cx="4684395" cy="467995"/>
          </a:xfrm>
          <a:prstGeom prst="rect">
            <a:avLst/>
          </a:prstGeom>
          <a:noFill/>
        </p:spPr>
        <p:txBody>
          <a:bodyPr wrap="square" lIns="0" tIns="0" rIns="0" bIns="0" rtlCol="0" anchor="t">
            <a:normAutofit fontScale="5714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如何在校园中营造社会主义核心价值观氛围</a:t>
            </a:r>
            <a:endParaRPr lang="zh-CN" altLang="en-US" sz="2800" b="1" spc="300">
              <a:solidFill>
                <a:schemeClr val="accent4"/>
              </a:solidFill>
              <a:latin typeface="+mj-ea"/>
              <a:ea typeface="+mj-ea"/>
            </a:endParaRPr>
          </a:p>
        </p:txBody>
      </p:sp>
      <p:sp>
        <p:nvSpPr>
          <p:cNvPr id="1048990" name="标题"/>
          <p:cNvSpPr>
            <a:spLocks noGrp="1"/>
          </p:cNvSpPr>
          <p:nvPr>
            <p:ph type="title"/>
            <p:custDataLst>
              <p:tags r:id="rId10"/>
            </p:custDataLst>
          </p:nvPr>
        </p:nvSpPr>
        <p:spPr>
          <a:xfrm>
            <a:off x="1226820" y="2446668"/>
            <a:ext cx="2880000" cy="1081088"/>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1048992" name="副标题"/>
          <p:cNvSpPr>
            <a:spLocks noGrp="1"/>
          </p:cNvSpPr>
          <p:nvPr>
            <p:ph type="body" idx="1"/>
            <p:custDataLst>
              <p:tags r:id="rId11"/>
            </p:custDataLst>
          </p:nvPr>
        </p:nvSpPr>
        <p:spPr>
          <a:xfrm>
            <a:off x="1226821" y="3616668"/>
            <a:ext cx="2880000" cy="504000"/>
          </a:xfrm>
        </p:spPr>
        <p:txBody>
          <a:bodyPr/>
          <a:lstStyle/>
          <a:p>
            <a:r>
              <a:rPr lang="en-US" altLang="zh-CN">
                <a:solidFill>
                  <a:schemeClr val="lt1">
                    <a:lumMod val="100000"/>
                  </a:schemeClr>
                </a:solidFill>
              </a:rPr>
              <a:t>CONTENTS</a:t>
            </a:r>
            <a:endParaRPr lang="zh-CN" altLang="en-US">
              <a:solidFill>
                <a:schemeClr val="lt1">
                  <a:lumMod val="100000"/>
                </a:schemeClr>
              </a:solidFill>
            </a:endParaRPr>
          </a:p>
        </p:txBody>
      </p:sp>
      <p:sp>
        <p:nvSpPr>
          <p:cNvPr id="1048994" name="序号"/>
          <p:cNvSpPr txBox="1"/>
          <p:nvPr>
            <p:custDataLst>
              <p:tags r:id="rId12"/>
            </p:custDataLst>
          </p:nvPr>
        </p:nvSpPr>
        <p:spPr>
          <a:xfrm>
            <a:off x="6299835" y="456501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5</a:t>
            </a:r>
            <a:endParaRPr lang="en-US" sz="2400" b="1">
              <a:solidFill>
                <a:schemeClr val="lt1">
                  <a:lumMod val="100000"/>
                </a:schemeClr>
              </a:solidFill>
              <a:latin typeface="+mj-ea"/>
              <a:ea typeface="+mj-ea"/>
            </a:endParaRPr>
          </a:p>
        </p:txBody>
      </p:sp>
      <p:sp>
        <p:nvSpPr>
          <p:cNvPr id="1048996" name="项标题"/>
          <p:cNvSpPr txBox="1"/>
          <p:nvPr>
            <p:custDataLst>
              <p:tags r:id="rId13"/>
            </p:custDataLst>
          </p:nvPr>
        </p:nvSpPr>
        <p:spPr>
          <a:xfrm>
            <a:off x="7139305" y="4637405"/>
            <a:ext cx="4684395" cy="467995"/>
          </a:xfrm>
          <a:prstGeom prst="rect">
            <a:avLst/>
          </a:prstGeom>
          <a:noFill/>
        </p:spPr>
        <p:txBody>
          <a:bodyPr wrap="square" lIns="0" tIns="0" rIns="0" bIns="0" rtlCol="0" anchor="t">
            <a:normAutofit fontScale="53571"/>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如何引导家长共同培养孩子的社会主义核心价值观</a:t>
            </a:r>
            <a:endParaRPr lang="zh-CN" altLang="en-US" sz="2800" b="1" spc="300">
              <a:solidFill>
                <a:schemeClr val="accent4"/>
              </a:solidFill>
              <a:latin typeface="+mj-ea"/>
              <a:ea typeface="+mj-ea"/>
            </a:endParaRPr>
          </a:p>
        </p:txBody>
      </p:sp>
      <p:sp>
        <p:nvSpPr>
          <p:cNvPr id="1048998" name="序号"/>
          <p:cNvSpPr txBox="1"/>
          <p:nvPr>
            <p:custDataLst>
              <p:tags r:id="rId14"/>
            </p:custDataLst>
          </p:nvPr>
        </p:nvSpPr>
        <p:spPr>
          <a:xfrm>
            <a:off x="6299200" y="5539105"/>
            <a:ext cx="575945" cy="575945"/>
          </a:xfrm>
          <a:prstGeom prst="roundRect">
            <a:avLst>
              <a:gd name="adj" fmla="val 50000"/>
            </a:avLst>
          </a:prstGeom>
          <a:solidFill>
            <a:schemeClr val="accent3"/>
          </a:solid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2400" b="1">
                <a:solidFill>
                  <a:schemeClr val="lt1">
                    <a:lumMod val="100000"/>
                  </a:schemeClr>
                </a:solidFill>
                <a:latin typeface="+mj-ea"/>
                <a:ea typeface="+mj-ea"/>
              </a:rPr>
              <a:t>6</a:t>
            </a:r>
            <a:endParaRPr lang="en-US" sz="2400" b="1">
              <a:solidFill>
                <a:schemeClr val="lt1">
                  <a:lumMod val="100000"/>
                </a:schemeClr>
              </a:solidFill>
              <a:latin typeface="+mj-ea"/>
              <a:ea typeface="+mj-ea"/>
            </a:endParaRPr>
          </a:p>
        </p:txBody>
      </p:sp>
      <p:sp>
        <p:nvSpPr>
          <p:cNvPr id="1049000" name="项标题"/>
          <p:cNvSpPr txBox="1"/>
          <p:nvPr>
            <p:custDataLst>
              <p:tags r:id="rId15"/>
            </p:custDataLst>
          </p:nvPr>
        </p:nvSpPr>
        <p:spPr>
          <a:xfrm>
            <a:off x="7138670" y="5610860"/>
            <a:ext cx="4684395" cy="467995"/>
          </a:xfrm>
          <a:prstGeom prst="rect">
            <a:avLst/>
          </a:prstGeom>
          <a:noFill/>
        </p:spPr>
        <p:txBody>
          <a:bodyPr wrap="square" lIns="0" tIns="0" rIns="0" bIns="0" rtlCol="0" anchor="t">
            <a:normAutofit fontScale="53571"/>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spc="300">
                <a:solidFill>
                  <a:schemeClr val="accent4"/>
                </a:solidFill>
                <a:latin typeface="+mj-ea"/>
                <a:ea typeface="+mj-ea"/>
              </a:rPr>
              <a:t>如何评价小学生践行社会主义核心价值观的效果</a:t>
            </a:r>
            <a:endParaRPr lang="zh-CN" altLang="en-US" sz="2800" b="1" spc="300">
              <a:solidFill>
                <a:schemeClr val="accent4"/>
              </a:solidFill>
              <a:latin typeface="+mj-ea"/>
              <a:ea typeface="+mj-ea"/>
            </a:endParaRPr>
          </a:p>
        </p:txBody>
      </p:sp>
    </p:spTree>
    <p:custDataLst>
      <p:tags r:id="rId16"/>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9" name=""/>
        <p:cNvGrpSpPr/>
        <p:nvPr/>
      </p:nvGrpSpPr>
      <p:grpSpPr>
        <a:xfrm>
          <a:off x="0" y="0"/>
          <a:ext cx="0" cy="0"/>
        </a:xfrm>
      </p:grpSpPr>
      <p:sp>
        <p:nvSpPr>
          <p:cNvPr id="1049114" name="标题"/>
          <p:cNvSpPr>
            <a:spLocks noGrp="1"/>
          </p:cNvSpPr>
          <p:nvPr>
            <p:ph type="title"/>
            <p:custDataLst>
              <p:tags r:id="rId2"/>
            </p:custDataLst>
          </p:nvPr>
        </p:nvSpPr>
        <p:spPr>
          <a:xfrm>
            <a:off x="1526400" y="3137808"/>
            <a:ext cx="9144000" cy="2006395"/>
          </a:xfrm>
        </p:spPr>
        <p:txBody>
          <a:bodyPr/>
          <a:lstStyle/>
          <a:p>
            <a:r>
              <a:rPr lang="zh-CN" altLang="en-US"/>
              <a:t>单击此处添加章节标题</a:t>
            </a:r>
            <a:endParaRPr lang="zh-CN" altLang="en-US"/>
          </a:p>
        </p:txBody>
      </p:sp>
      <p:sp>
        <p:nvSpPr>
          <p:cNvPr id="1049116" name="节编号"/>
          <p:cNvSpPr>
            <a:spLocks noGrp="1"/>
          </p:cNvSpPr>
          <p:nvPr>
            <p:ph type="body" sz="quarter" idx="13"/>
            <p:custDataLst>
              <p:tags r:id="rId3"/>
            </p:custDataLst>
          </p:nvPr>
        </p:nvSpPr>
        <p:spPr>
          <a:xfrm>
            <a:off x="1524000" y="728330"/>
            <a:ext cx="9144000" cy="2203901"/>
          </a:xfrm>
        </p:spPr>
        <p:txBody>
          <a:bodyPr/>
          <a:lstStyle/>
          <a:p>
            <a:r>
              <a:rPr lang="en-US" altLang="zh-CN"/>
              <a:t>PRT ONE</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7" name=""/>
        <p:cNvGrpSpPr/>
        <p:nvPr/>
      </p:nvGrpSpPr>
      <p:grpSpPr>
        <a:xfrm>
          <a:off x="0" y="0"/>
          <a:ext cx="0" cy="0"/>
        </a:xfrm>
      </p:grpSpPr>
      <p:sp>
        <p:nvSpPr>
          <p:cNvPr id="1049198" name="标题"/>
          <p:cNvSpPr>
            <a:spLocks noGrp="1"/>
          </p:cNvSpPr>
          <p:nvPr>
            <p:ph type="title"/>
            <p:custDataLst>
              <p:tags r:id="rId2"/>
            </p:custDataLst>
          </p:nvPr>
        </p:nvSpPr>
        <p:spPr>
          <a:xfrm>
            <a:off x="1526400" y="3137808"/>
            <a:ext cx="9144000" cy="2006395"/>
          </a:xfrm>
        </p:spPr>
        <p:txBody>
          <a:bodyPr/>
          <a:lstStyle/>
          <a:p>
            <a:r>
              <a:rPr lang="zh-CN" altLang="en-US"/>
              <a:t>什么是社会主义核心价值观</a:t>
            </a:r>
            <a:endParaRPr lang="zh-CN" altLang="en-US"/>
          </a:p>
        </p:txBody>
      </p:sp>
      <p:sp>
        <p:nvSpPr>
          <p:cNvPr id="1049200" name="节编号"/>
          <p:cNvSpPr>
            <a:spLocks noGrp="1"/>
          </p:cNvSpPr>
          <p:nvPr>
            <p:ph type="body" sz="quarter" idx="13"/>
            <p:custDataLst>
              <p:tags r:id="rId3"/>
            </p:custDataLst>
          </p:nvPr>
        </p:nvSpPr>
        <p:spPr>
          <a:xfrm>
            <a:off x="1524000" y="728330"/>
            <a:ext cx="9144000" cy="2203901"/>
          </a:xfrm>
        </p:spPr>
        <p:txBody>
          <a:bodyPr/>
          <a:lstStyle/>
          <a:p>
            <a:r>
              <a:rPr lang="en-US" altLang="zh-CN"/>
              <a:t>PRT TWO</a:t>
            </a:r>
            <a:endParaRPr lang="en-US" altLang="zh-CN"/>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5" name=""/>
        <p:cNvGrpSpPr/>
        <p:nvPr/>
      </p:nvGrpSpPr>
      <p:grpSpPr>
        <a:xfrm>
          <a:off x="0" y="0"/>
          <a:ext cx="0" cy="0"/>
        </a:xfrm>
      </p:grpSpPr>
      <p:sp>
        <p:nvSpPr>
          <p:cNvPr id="1049282" name="标题 1"/>
          <p:cNvSpPr>
            <a:spLocks noGrp="1"/>
          </p:cNvSpPr>
          <p:nvPr>
            <p:ph type="title"/>
          </p:nvPr>
        </p:nvSpPr>
        <p:spPr/>
        <p:txBody>
          <a:bodyPr/>
          <a:lstStyle/>
          <a:p>
            <a:r>
              <a:rPr lang="zh-CN" altLang="en-US"/>
              <a:t>定义和内涵</a:t>
            </a:r>
            <a:endParaRPr lang="zh-CN" altLang="en-US"/>
          </a:p>
        </p:txBody>
      </p:sp>
      <p:sp>
        <p:nvSpPr>
          <p:cNvPr id="1049284" name="正文"/>
          <p:cNvSpPr txBox="1"/>
          <p:nvPr>
            <p:custDataLst>
              <p:tags r:id="rId2"/>
            </p:custDataLst>
          </p:nvPr>
        </p:nvSpPr>
        <p:spPr>
          <a:xfrm>
            <a:off x="2790073" y="2434959"/>
            <a:ext cx="6612574" cy="138414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ts val="600"/>
              </a:spcBef>
              <a:spcAft>
                <a:spcPts val="600"/>
              </a:spcAft>
              <a:buClrTx/>
              <a:buSzTx/>
              <a:buFontTx/>
            </a:pPr>
            <a:r>
              <a:rPr lang="zh-CN" altLang="en-US" sz="1400" spc="150">
                <a:solidFill>
                  <a:schemeClr val="tx1">
                    <a:lumMod val="65000"/>
                    <a:lumOff val="35000"/>
                  </a:schemeClr>
                </a:solidFill>
                <a:latin typeface="+mn-ea"/>
                <a:sym typeface="+mn-ea"/>
              </a:rPr>
              <a:t>定义：社会主义核心价值观是社会主义核心价值体系的内核体现社会主义核心价值体系的根本性质和基本特征反映社会主义核心价值体系的丰富内涵和实践要求是社会主义核心价值体系的高度凝练和集中表达。</a:t>
            </a:r>
            <a:endParaRPr lang="zh-CN" altLang="en-US" sz="1400" spc="150">
              <a:solidFill>
                <a:schemeClr val="tx1">
                  <a:lumMod val="65000"/>
                  <a:lumOff val="35000"/>
                </a:schemeClr>
              </a:solidFill>
              <a:latin typeface="+mn-ea"/>
              <a:sym typeface="+mn-ea"/>
            </a:endParaRPr>
          </a:p>
        </p:txBody>
      </p:sp>
      <p:sp>
        <p:nvSpPr>
          <p:cNvPr id="1049286" name="标题"/>
          <p:cNvSpPr txBox="1"/>
          <p:nvPr>
            <p:custDataLst>
              <p:tags r:id="rId3"/>
            </p:custDataLst>
          </p:nvPr>
        </p:nvSpPr>
        <p:spPr>
          <a:xfrm>
            <a:off x="2790073" y="1364400"/>
            <a:ext cx="6612574" cy="869829"/>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spc="300">
                <a:gradFill>
                  <a:gsLst>
                    <a:gs pos="0">
                      <a:schemeClr val="accent1">
                        <a:lumMod val="5000"/>
                        <a:lumOff val="95000"/>
                      </a:schemeClr>
                    </a:gs>
                    <a:gs pos="0">
                      <a:schemeClr val="accent1">
                        <a:lumMod val="5000"/>
                        <a:lumOff val="95000"/>
                      </a:schemeClr>
                    </a:gs>
                    <a:gs pos="100000">
                      <a:schemeClr val="accent1"/>
                    </a:gs>
                  </a:gsLst>
                  <a:lin ang="5400000" scaled="0"/>
                </a:gradFill>
                <a:latin typeface="+mj-ea"/>
                <a:ea typeface="+mj-ea"/>
              </a:rPr>
              <a:t>单击此处添加标题</a:t>
            </a:r>
            <a:endParaRPr lang="zh-CN" altLang="en-US" sz="2800" b="1" spc="300">
              <a:gradFill>
                <a:gsLst>
                  <a:gs pos="0">
                    <a:schemeClr val="accent1">
                      <a:lumMod val="5000"/>
                      <a:lumOff val="95000"/>
                    </a:schemeClr>
                  </a:gs>
                  <a:gs pos="0">
                    <a:schemeClr val="accent1">
                      <a:lumMod val="5000"/>
                      <a:lumOff val="95000"/>
                    </a:schemeClr>
                  </a:gs>
                  <a:gs pos="100000">
                    <a:schemeClr val="accent1"/>
                  </a:gs>
                </a:gsLst>
                <a:lin ang="5400000" scaled="0"/>
              </a:gradFill>
              <a:latin typeface="+mj-ea"/>
              <a:ea typeface="+mj-ea"/>
            </a:endParaRPr>
          </a:p>
        </p:txBody>
      </p:sp>
      <p:sp>
        <p:nvSpPr>
          <p:cNvPr id="1049288" name="正文"/>
          <p:cNvSpPr txBox="1"/>
          <p:nvPr>
            <p:custDataLst>
              <p:tags r:id="rId4"/>
            </p:custDataLst>
          </p:nvPr>
        </p:nvSpPr>
        <p:spPr>
          <a:xfrm>
            <a:off x="2790073" y="4793355"/>
            <a:ext cx="6612574" cy="1384140"/>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ts val="600"/>
              </a:spcBef>
              <a:spcAft>
                <a:spcPts val="600"/>
              </a:spcAft>
              <a:buClrTx/>
              <a:buSzTx/>
              <a:buFontTx/>
            </a:pPr>
            <a:r>
              <a:rPr lang="zh-CN" altLang="en-US" sz="1400" spc="150">
                <a:solidFill>
                  <a:schemeClr val="tx1">
                    <a:lumMod val="65000"/>
                    <a:lumOff val="35000"/>
                  </a:schemeClr>
                </a:solidFill>
                <a:latin typeface="+mn-ea"/>
                <a:sym typeface="+mn-ea"/>
              </a:rPr>
              <a:t>内涵：富强、民主、文明、和谐是国家层面的价值目标自由、平等、公正、法治是社会层面的价值取向爱国、敬业、诚信、友善是公民个人层面的价值准则。</a:t>
            </a:r>
            <a:endParaRPr lang="zh-CN" altLang="en-US" sz="1400" spc="150">
              <a:solidFill>
                <a:schemeClr val="tx1">
                  <a:lumMod val="65000"/>
                  <a:lumOff val="35000"/>
                </a:schemeClr>
              </a:solidFill>
              <a:latin typeface="+mn-ea"/>
              <a:sym typeface="+mn-ea"/>
            </a:endParaRPr>
          </a:p>
        </p:txBody>
      </p:sp>
      <p:sp>
        <p:nvSpPr>
          <p:cNvPr id="1049290" name="标题"/>
          <p:cNvSpPr txBox="1"/>
          <p:nvPr>
            <p:custDataLst>
              <p:tags r:id="rId5"/>
            </p:custDataLst>
          </p:nvPr>
        </p:nvSpPr>
        <p:spPr>
          <a:xfrm>
            <a:off x="2790073" y="3722796"/>
            <a:ext cx="6612574" cy="869829"/>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spc="300">
                <a:gradFill>
                  <a:gsLst>
                    <a:gs pos="0">
                      <a:schemeClr val="accent1">
                        <a:lumMod val="5000"/>
                        <a:lumOff val="95000"/>
                      </a:schemeClr>
                    </a:gs>
                    <a:gs pos="0">
                      <a:schemeClr val="accent1">
                        <a:lumMod val="5000"/>
                        <a:lumOff val="95000"/>
                      </a:schemeClr>
                    </a:gs>
                    <a:gs pos="100000">
                      <a:schemeClr val="accent1"/>
                    </a:gs>
                  </a:gsLst>
                  <a:lin ang="5400000" scaled="0"/>
                </a:gradFill>
                <a:latin typeface="+mj-ea"/>
                <a:ea typeface="+mj-ea"/>
              </a:rPr>
              <a:t>单击此处添加标题</a:t>
            </a:r>
            <a:endParaRPr lang="zh-CN" altLang="en-US" sz="2800" b="1" spc="300">
              <a:gradFill>
                <a:gsLst>
                  <a:gs pos="0">
                    <a:schemeClr val="accent1">
                      <a:lumMod val="5000"/>
                      <a:lumOff val="95000"/>
                    </a:schemeClr>
                  </a:gs>
                  <a:gs pos="0">
                    <a:schemeClr val="accent1">
                      <a:lumMod val="5000"/>
                      <a:lumOff val="95000"/>
                    </a:schemeClr>
                  </a:gs>
                  <a:gs pos="100000">
                    <a:schemeClr val="accent1"/>
                  </a:gs>
                </a:gsLst>
                <a:lin ang="5400000" scaled="0"/>
              </a:gradFill>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3" name=""/>
        <p:cNvGrpSpPr/>
        <p:nvPr/>
      </p:nvGrpSpPr>
      <p:grpSpPr>
        <a:xfrm>
          <a:off x="0" y="0"/>
          <a:ext cx="0" cy="0"/>
        </a:xfrm>
      </p:grpSpPr>
      <p:sp>
        <p:nvSpPr>
          <p:cNvPr id="1049324" name="标题 1"/>
          <p:cNvSpPr>
            <a:spLocks noGrp="1"/>
          </p:cNvSpPr>
          <p:nvPr>
            <p:ph type="title"/>
          </p:nvPr>
        </p:nvSpPr>
        <p:spPr/>
        <p:txBody>
          <a:bodyPr/>
          <a:lstStyle/>
          <a:p>
            <a:r>
              <a:rPr lang="zh-CN" altLang="en-US"/>
              <a:t>核心价值观的重要性</a:t>
            </a:r>
            <a:endParaRPr lang="zh-CN" altLang="en-US"/>
          </a:p>
        </p:txBody>
      </p:sp>
      <p:sp>
        <p:nvSpPr>
          <p:cNvPr id="1049326" name="矩形 5"/>
          <p:cNvSpPr/>
          <p:nvPr>
            <p:custDataLst>
              <p:tags r:id="rId2"/>
            </p:custDataLst>
          </p:nvPr>
        </p:nvSpPr>
        <p:spPr>
          <a:xfrm>
            <a:off x="838200"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28" name="矩形 10"/>
          <p:cNvSpPr/>
          <p:nvPr>
            <p:custDataLst>
              <p:tags r:id="rId3"/>
            </p:custDataLst>
          </p:nvPr>
        </p:nvSpPr>
        <p:spPr>
          <a:xfrm>
            <a:off x="117814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30" name="TextBox 2"/>
          <p:cNvSpPr txBox="1"/>
          <p:nvPr>
            <p:custDataLst>
              <p:tags r:id="rId4"/>
            </p:custDataLst>
          </p:nvPr>
        </p:nvSpPr>
        <p:spPr>
          <a:xfrm>
            <a:off x="986772"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促进社会和谐稳定</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332" name="矩形 6"/>
          <p:cNvSpPr/>
          <p:nvPr>
            <p:custDataLst>
              <p:tags r:id="rId5"/>
            </p:custDataLst>
          </p:nvPr>
        </p:nvSpPr>
        <p:spPr>
          <a:xfrm>
            <a:off x="3521057"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34" name="矩形 11"/>
          <p:cNvSpPr/>
          <p:nvPr>
            <p:custDataLst>
              <p:tags r:id="rId6"/>
            </p:custDataLst>
          </p:nvPr>
        </p:nvSpPr>
        <p:spPr>
          <a:xfrm>
            <a:off x="3879342"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36" name="TextBox 2"/>
          <p:cNvSpPr txBox="1"/>
          <p:nvPr>
            <p:custDataLst>
              <p:tags r:id="rId7"/>
            </p:custDataLst>
          </p:nvPr>
        </p:nvSpPr>
        <p:spPr>
          <a:xfrm>
            <a:off x="3669017"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推动经济发展</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338" name="矩形 33"/>
          <p:cNvSpPr/>
          <p:nvPr>
            <p:custDataLst>
              <p:tags r:id="rId8"/>
            </p:custDataLst>
          </p:nvPr>
        </p:nvSpPr>
        <p:spPr>
          <a:xfrm>
            <a:off x="6199634"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40" name="矩形 37"/>
          <p:cNvSpPr/>
          <p:nvPr>
            <p:custDataLst>
              <p:tags r:id="rId9"/>
            </p:custDataLst>
          </p:nvPr>
        </p:nvSpPr>
        <p:spPr>
          <a:xfrm>
            <a:off x="6539576"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42" name="TextBox 2"/>
          <p:cNvSpPr txBox="1"/>
          <p:nvPr>
            <p:custDataLst>
              <p:tags r:id="rId10"/>
            </p:custDataLst>
          </p:nvPr>
        </p:nvSpPr>
        <p:spPr>
          <a:xfrm>
            <a:off x="6348206"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提高人民道德水平</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
        <p:nvSpPr>
          <p:cNvPr id="1049344" name="矩形 34"/>
          <p:cNvSpPr/>
          <p:nvPr>
            <p:custDataLst>
              <p:tags r:id="rId11"/>
            </p:custDataLst>
          </p:nvPr>
        </p:nvSpPr>
        <p:spPr>
          <a:xfrm>
            <a:off x="8872708" y="2519143"/>
            <a:ext cx="2481628" cy="2509934"/>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46" name="矩形 38"/>
          <p:cNvSpPr/>
          <p:nvPr>
            <p:custDataLst>
              <p:tags r:id="rId12"/>
            </p:custDataLst>
          </p:nvPr>
        </p:nvSpPr>
        <p:spPr>
          <a:xfrm>
            <a:off x="9230993" y="2513640"/>
            <a:ext cx="509536" cy="26420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049348" name="TextBox 2"/>
          <p:cNvSpPr txBox="1"/>
          <p:nvPr>
            <p:custDataLst>
              <p:tags r:id="rId13"/>
            </p:custDataLst>
          </p:nvPr>
        </p:nvSpPr>
        <p:spPr>
          <a:xfrm>
            <a:off x="9021280" y="3068798"/>
            <a:ext cx="2184713" cy="176413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pitchFamily="34" charset="-122"/>
                <a:sym typeface="Arial" pitchFamily="34" charset="0"/>
              </a:rPr>
              <a:t>保障国家长治久安</a:t>
            </a:r>
            <a:endParaRPr lang="zh-CN" altLang="en-US" sz="2000" spc="150">
              <a:solidFill>
                <a:schemeClr val="dk1">
                  <a:lumMod val="80000"/>
                  <a:lumOff val="20000"/>
                </a:schemeClr>
              </a:solidFill>
              <a:latin typeface="+mn-ea"/>
              <a:cs typeface="微软雅黑" panose="020b0503020204020204" pitchFamily="34" charset="-122"/>
              <a:sym typeface="Arial" pitchFamily="34" charset="0"/>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1" name=""/>
        <p:cNvGrpSpPr/>
        <p:nvPr/>
      </p:nvGrpSpPr>
      <p:grpSpPr>
        <a:xfrm>
          <a:off x="0" y="0"/>
          <a:ext cx="0" cy="0"/>
        </a:xfrm>
      </p:grpSpPr>
      <p:sp>
        <p:nvSpPr>
          <p:cNvPr id="1049382" name="标题 1"/>
          <p:cNvSpPr>
            <a:spLocks noGrp="1"/>
          </p:cNvSpPr>
          <p:nvPr>
            <p:ph type="title"/>
          </p:nvPr>
        </p:nvSpPr>
        <p:spPr/>
        <p:txBody>
          <a:bodyPr/>
          <a:lstStyle/>
          <a:p>
            <a:r>
              <a:rPr lang="zh-CN" altLang="en-US"/>
              <a:t>核心价值观的来源</a:t>
            </a:r>
            <a:endParaRPr lang="zh-CN" altLang="en-US"/>
          </a:p>
        </p:txBody>
      </p:sp>
      <p:sp>
        <p:nvSpPr>
          <p:cNvPr id="1049384" name="任意多边形: 形状 64"/>
          <p:cNvSpPr/>
          <p:nvPr>
            <p:custDataLst>
              <p:tags r:id="rId2"/>
            </p:custDataLst>
          </p:nvPr>
        </p:nvSpPr>
        <p:spPr>
          <a:xfrm rot="10800000">
            <a:off x="1306240"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386" name="矩形 65"/>
          <p:cNvSpPr/>
          <p:nvPr>
            <p:custDataLst>
              <p:tags r:id="rId3"/>
            </p:custDataLst>
          </p:nvPr>
        </p:nvSpPr>
        <p:spPr>
          <a:xfrm>
            <a:off x="1191930" y="1728521"/>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88" name="文本框 66"/>
          <p:cNvSpPr txBox="1"/>
          <p:nvPr>
            <p:custDataLst>
              <p:tags r:id="rId4"/>
            </p:custDataLst>
          </p:nvPr>
        </p:nvSpPr>
        <p:spPr>
          <a:xfrm>
            <a:off x="1574032"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a:sym typeface="+mn-ea"/>
              </a:rPr>
              <a:t>社会主义核心价值观的提出背景</a:t>
            </a:r>
            <a:endParaRPr lang="zh-CN" altLang="en-US" sz="2000" spc="150">
              <a:solidFill>
                <a:schemeClr val="lt1">
                  <a:lumMod val="100000"/>
                </a:schemeClr>
              </a:solidFill>
              <a:latin typeface="Arial" pitchFamily="34" charset="0"/>
              <a:ea typeface="微软雅黑"/>
              <a:sym typeface="+mn-ea"/>
            </a:endParaRPr>
          </a:p>
        </p:txBody>
      </p:sp>
      <p:sp>
        <p:nvSpPr>
          <p:cNvPr id="1049390" name="任意多边形: 形状 68"/>
          <p:cNvSpPr/>
          <p:nvPr>
            <p:custDataLst>
              <p:tags r:id="rId5"/>
            </p:custDataLst>
          </p:nvPr>
        </p:nvSpPr>
        <p:spPr>
          <a:xfrm rot="10800000">
            <a:off x="6513101" y="1364400"/>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92" name="矩形 69"/>
          <p:cNvSpPr/>
          <p:nvPr>
            <p:custDataLst>
              <p:tags r:id="rId6"/>
            </p:custDataLst>
          </p:nvPr>
        </p:nvSpPr>
        <p:spPr>
          <a:xfrm>
            <a:off x="6398150" y="1728521"/>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394" name="文本框 70"/>
          <p:cNvSpPr txBox="1"/>
          <p:nvPr>
            <p:custDataLst>
              <p:tags r:id="rId7"/>
            </p:custDataLst>
          </p:nvPr>
        </p:nvSpPr>
        <p:spPr>
          <a:xfrm>
            <a:off x="6780894" y="1628981"/>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社会主义核心价值观的形成过程</a:t>
            </a:r>
            <a:endParaRPr lang="zh-CN" altLang="en-US" sz="2000" spc="150">
              <a:solidFill>
                <a:schemeClr val="tx1">
                  <a:lumMod val="75000"/>
                  <a:lumOff val="25000"/>
                </a:schemeClr>
              </a:solidFill>
              <a:latin typeface="Arial" pitchFamily="34" charset="0"/>
              <a:ea typeface="微软雅黑"/>
              <a:sym typeface="+mn-ea"/>
            </a:endParaRPr>
          </a:p>
        </p:txBody>
      </p:sp>
      <p:sp>
        <p:nvSpPr>
          <p:cNvPr id="1049396" name="任意多边形: 形状 72"/>
          <p:cNvSpPr/>
          <p:nvPr>
            <p:custDataLst>
              <p:tags r:id="rId8"/>
            </p:custDataLst>
          </p:nvPr>
        </p:nvSpPr>
        <p:spPr>
          <a:xfrm rot="10800000">
            <a:off x="13062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sz="4000" b="1"/>
          </a:p>
        </p:txBody>
      </p:sp>
      <p:sp>
        <p:nvSpPr>
          <p:cNvPr id="1049398" name="文本框 74"/>
          <p:cNvSpPr txBox="1"/>
          <p:nvPr>
            <p:custDataLst>
              <p:tags r:id="rId9"/>
            </p:custDataLst>
          </p:nvPr>
        </p:nvSpPr>
        <p:spPr>
          <a:xfrm>
            <a:off x="1574032"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2000" spc="150">
                <a:solidFill>
                  <a:schemeClr val="lt1">
                    <a:lumMod val="100000"/>
                  </a:schemeClr>
                </a:solidFill>
                <a:latin typeface="Arial" pitchFamily="34" charset="0"/>
                <a:ea typeface="微软雅黑"/>
                <a:sym typeface="+mn-ea"/>
              </a:rPr>
              <a:t>社会主义核心价值观的内涵和意义</a:t>
            </a:r>
            <a:endParaRPr lang="zh-CN" altLang="en-US" sz="2000" spc="150">
              <a:solidFill>
                <a:schemeClr val="lt1">
                  <a:lumMod val="100000"/>
                </a:schemeClr>
              </a:solidFill>
              <a:latin typeface="Arial" pitchFamily="34" charset="0"/>
              <a:ea typeface="微软雅黑"/>
              <a:sym typeface="+mn-ea"/>
            </a:endParaRPr>
          </a:p>
        </p:txBody>
      </p:sp>
      <p:sp>
        <p:nvSpPr>
          <p:cNvPr id="1049400" name="矩形 73"/>
          <p:cNvSpPr/>
          <p:nvPr>
            <p:custDataLst>
              <p:tags r:id="rId10"/>
            </p:custDataLst>
          </p:nvPr>
        </p:nvSpPr>
        <p:spPr>
          <a:xfrm>
            <a:off x="1191930" y="4285072"/>
            <a:ext cx="218445" cy="218445"/>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02" name="任意多边形: 形状 83"/>
          <p:cNvSpPr/>
          <p:nvPr>
            <p:custDataLst>
              <p:tags r:id="rId11"/>
            </p:custDataLst>
          </p:nvPr>
        </p:nvSpPr>
        <p:spPr>
          <a:xfrm rot="10800000">
            <a:off x="6571540" y="3920951"/>
            <a:ext cx="4429007" cy="225683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04" name="矩形 84"/>
          <p:cNvSpPr/>
          <p:nvPr>
            <p:custDataLst>
              <p:tags r:id="rId12"/>
            </p:custDataLst>
          </p:nvPr>
        </p:nvSpPr>
        <p:spPr>
          <a:xfrm>
            <a:off x="6457231" y="4285072"/>
            <a:ext cx="218445" cy="218445"/>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406" name="文本框 85"/>
          <p:cNvSpPr txBox="1"/>
          <p:nvPr>
            <p:custDataLst>
              <p:tags r:id="rId13"/>
            </p:custDataLst>
          </p:nvPr>
        </p:nvSpPr>
        <p:spPr>
          <a:xfrm>
            <a:off x="6839333" y="4184890"/>
            <a:ext cx="3893432" cy="1276277"/>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a:sym typeface="+mn-ea"/>
              </a:rPr>
              <a:t>社会主义核心价值观的实践与推广</a:t>
            </a:r>
            <a:endParaRPr lang="zh-CN" altLang="en-US" sz="2000" spc="150">
              <a:solidFill>
                <a:schemeClr val="tx1">
                  <a:lumMod val="75000"/>
                  <a:lumOff val="25000"/>
                </a:schemeClr>
              </a:solidFill>
              <a:latin typeface="Arial" pitchFamily="34" charset="0"/>
              <a:ea typeface="微软雅黑"/>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9" name=""/>
        <p:cNvGrpSpPr/>
        <p:nvPr/>
      </p:nvGrpSpPr>
      <p:grpSpPr>
        <a:xfrm>
          <a:off x="0" y="0"/>
          <a:ext cx="0" cy="0"/>
        </a:xfrm>
      </p:grpSpPr>
      <p:sp>
        <p:nvSpPr>
          <p:cNvPr id="1049440" name="标题"/>
          <p:cNvSpPr>
            <a:spLocks noGrp="1"/>
          </p:cNvSpPr>
          <p:nvPr>
            <p:ph type="title"/>
            <p:custDataLst>
              <p:tags r:id="rId2"/>
            </p:custDataLst>
          </p:nvPr>
        </p:nvSpPr>
        <p:spPr>
          <a:xfrm>
            <a:off x="1526400" y="3137808"/>
            <a:ext cx="9144000" cy="2006395"/>
          </a:xfrm>
        </p:spPr>
        <p:txBody>
          <a:bodyPr/>
          <a:lstStyle/>
          <a:p>
            <a:r>
              <a:rPr lang="zh-CN" altLang="en-US"/>
              <a:t>小学生如何践行社会主义核心价值观</a:t>
            </a:r>
            <a:endParaRPr lang="zh-CN" altLang="en-US"/>
          </a:p>
        </p:txBody>
      </p:sp>
      <p:sp>
        <p:nvSpPr>
          <p:cNvPr id="1049442" name="节编号"/>
          <p:cNvSpPr>
            <a:spLocks noGrp="1"/>
          </p:cNvSpPr>
          <p:nvPr>
            <p:ph type="body" sz="quarter" idx="13"/>
            <p:custDataLst>
              <p:tags r:id="rId3"/>
            </p:custDataLst>
          </p:nvPr>
        </p:nvSpPr>
        <p:spPr>
          <a:xfrm>
            <a:off x="1524000" y="728330"/>
            <a:ext cx="9144000" cy="2203901"/>
          </a:xfrm>
        </p:spPr>
        <p:txBody>
          <a:bodyPr/>
          <a:lstStyle/>
          <a:p>
            <a:r>
              <a:rPr lang="en-US" altLang="zh-CN"/>
              <a:t>PRT THREE</a:t>
            </a:r>
            <a:endParaRPr lang="en-US" altLang="zh-CN"/>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7" name=""/>
        <p:cNvGrpSpPr/>
        <p:nvPr/>
      </p:nvGrpSpPr>
      <p:grpSpPr>
        <a:xfrm>
          <a:off x="0" y="0"/>
          <a:ext cx="0" cy="0"/>
        </a:xfrm>
      </p:grpSpPr>
      <p:sp>
        <p:nvSpPr>
          <p:cNvPr id="1049524" name="标题 1"/>
          <p:cNvSpPr>
            <a:spLocks noGrp="1"/>
          </p:cNvSpPr>
          <p:nvPr>
            <p:ph type="title"/>
          </p:nvPr>
        </p:nvSpPr>
        <p:spPr/>
        <p:txBody>
          <a:bodyPr/>
          <a:lstStyle/>
          <a:p>
            <a:r>
              <a:rPr lang="zh-CN" altLang="en-US"/>
              <a:t>爱国篇</a:t>
            </a:r>
            <a:endParaRPr lang="zh-CN" altLang="en-US"/>
          </a:p>
        </p:txBody>
      </p:sp>
      <p:sp>
        <p:nvSpPr>
          <p:cNvPr id="1049526" name="圆角矩形 3"/>
          <p:cNvSpPr/>
          <p:nvPr>
            <p:custDataLst>
              <p:tags r:id="rId2"/>
            </p:custDataLst>
          </p:nvPr>
        </p:nvSpPr>
        <p:spPr>
          <a:xfrm rot="16200000">
            <a:off x="5632130" y="-3304692"/>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528" name="圆角矩形 4"/>
          <p:cNvSpPr/>
          <p:nvPr>
            <p:custDataLst>
              <p:tags r:id="rId3"/>
            </p:custDataLst>
          </p:nvPr>
        </p:nvSpPr>
        <p:spPr>
          <a:xfrm rot="16200000">
            <a:off x="445225" y="1882213"/>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530" name="圆角矩形 5"/>
          <p:cNvSpPr/>
          <p:nvPr>
            <p:custDataLst>
              <p:tags r:id="rId4"/>
            </p:custDataLst>
          </p:nvPr>
        </p:nvSpPr>
        <p:spPr>
          <a:xfrm rot="16200000">
            <a:off x="5633353" y="-2084208"/>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532" name="圆角矩形 6"/>
          <p:cNvSpPr/>
          <p:nvPr>
            <p:custDataLst>
              <p:tags r:id="rId5"/>
            </p:custDataLst>
          </p:nvPr>
        </p:nvSpPr>
        <p:spPr>
          <a:xfrm rot="16200000">
            <a:off x="446447" y="3103309"/>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534" name="圆角矩形 9"/>
          <p:cNvSpPr/>
          <p:nvPr>
            <p:custDataLst>
              <p:tags r:id="rId6"/>
            </p:custDataLst>
          </p:nvPr>
        </p:nvSpPr>
        <p:spPr>
          <a:xfrm rot="16200000">
            <a:off x="5632130" y="-886948"/>
            <a:ext cx="926380" cy="1051345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536" name="圆角矩形 10"/>
          <p:cNvSpPr/>
          <p:nvPr>
            <p:custDataLst>
              <p:tags r:id="rId7"/>
            </p:custDataLst>
          </p:nvPr>
        </p:nvSpPr>
        <p:spPr>
          <a:xfrm rot="16200000">
            <a:off x="445225" y="4299958"/>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538" name="圆角矩形 11"/>
          <p:cNvSpPr/>
          <p:nvPr>
            <p:custDataLst>
              <p:tags r:id="rId8"/>
            </p:custDataLst>
          </p:nvPr>
        </p:nvSpPr>
        <p:spPr>
          <a:xfrm rot="16200000">
            <a:off x="5633353" y="332926"/>
            <a:ext cx="926380" cy="105142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540" name="圆角矩形 12"/>
          <p:cNvSpPr/>
          <p:nvPr>
            <p:custDataLst>
              <p:tags r:id="rId9"/>
            </p:custDataLst>
          </p:nvPr>
        </p:nvSpPr>
        <p:spPr>
          <a:xfrm rot="16200000">
            <a:off x="446447" y="5520442"/>
            <a:ext cx="924855" cy="138767"/>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542" name="文本框 7"/>
          <p:cNvSpPr txBox="1"/>
          <p:nvPr>
            <p:custDataLst>
              <p:tags r:id="rId10"/>
            </p:custDataLst>
          </p:nvPr>
        </p:nvSpPr>
        <p:spPr>
          <a:xfrm>
            <a:off x="1280068" y="3906372"/>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爱护公共财物保持环境卫生。</a:t>
            </a:r>
            <a:endParaRPr lang="zh-CN" altLang="en-US" sz="2400">
              <a:latin typeface="+mn-ea"/>
              <a:ea typeface="+mn-ea"/>
            </a:endParaRPr>
          </a:p>
        </p:txBody>
      </p:sp>
      <p:sp>
        <p:nvSpPr>
          <p:cNvPr id="1049544" name="文本框 8"/>
          <p:cNvSpPr txBox="1"/>
          <p:nvPr>
            <p:custDataLst>
              <p:tags r:id="rId11"/>
            </p:custDataLst>
          </p:nvPr>
        </p:nvSpPr>
        <p:spPr>
          <a:xfrm>
            <a:off x="1280068" y="5127467"/>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尊重国旗、国歌等国家标志参加升旗仪式要庄重严肃。</a:t>
            </a:r>
            <a:endParaRPr lang="zh-CN" altLang="en-US" sz="2400">
              <a:latin typeface="+mn-ea"/>
              <a:ea typeface="+mn-ea"/>
            </a:endParaRPr>
          </a:p>
        </p:txBody>
      </p:sp>
      <p:sp>
        <p:nvSpPr>
          <p:cNvPr id="1049546" name="文本框 13"/>
          <p:cNvSpPr txBox="1"/>
          <p:nvPr>
            <p:custDataLst>
              <p:tags r:id="rId12"/>
            </p:custDataLst>
          </p:nvPr>
        </p:nvSpPr>
        <p:spPr>
          <a:xfrm>
            <a:off x="1280068" y="1488627"/>
            <a:ext cx="10071997" cy="926380"/>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了解国家历史和文化增强民族自豪感和认同感。</a:t>
            </a:r>
            <a:endParaRPr lang="zh-CN" altLang="en-US" sz="2400">
              <a:latin typeface="+mn-ea"/>
              <a:ea typeface="+mn-ea"/>
            </a:endParaRPr>
          </a:p>
        </p:txBody>
      </p:sp>
      <p:sp>
        <p:nvSpPr>
          <p:cNvPr id="1049548" name="文本框 14"/>
          <p:cNvSpPr txBox="1"/>
          <p:nvPr>
            <p:custDataLst>
              <p:tags r:id="rId13"/>
            </p:custDataLst>
          </p:nvPr>
        </p:nvSpPr>
        <p:spPr>
          <a:xfrm>
            <a:off x="1280068" y="2710945"/>
            <a:ext cx="10071997" cy="92561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遵守法律法规不做违法乱纪的事情。</a:t>
            </a:r>
            <a:endParaRPr lang="zh-CN" altLang="en-US" sz="2400">
              <a:latin typeface="+mn-ea"/>
              <a:ea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5" name=""/>
        <p:cNvGrpSpPr/>
        <p:nvPr/>
      </p:nvGrpSpPr>
      <p:grpSpPr>
        <a:xfrm>
          <a:off x="0" y="0"/>
          <a:ext cx="0" cy="0"/>
        </a:xfrm>
      </p:grpSpPr>
      <p:sp>
        <p:nvSpPr>
          <p:cNvPr id="1049582" name="标题 1"/>
          <p:cNvSpPr>
            <a:spLocks noGrp="1"/>
          </p:cNvSpPr>
          <p:nvPr>
            <p:ph type="title"/>
          </p:nvPr>
        </p:nvSpPr>
        <p:spPr/>
        <p:txBody>
          <a:bodyPr/>
          <a:lstStyle/>
          <a:p>
            <a:r>
              <a:rPr lang="zh-CN" altLang="en-US"/>
              <a:t>敬业篇</a:t>
            </a:r>
            <a:endParaRPr lang="zh-CN" altLang="en-US"/>
          </a:p>
        </p:txBody>
      </p:sp>
      <p:sp>
        <p:nvSpPr>
          <p:cNvPr id="1049584"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86"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88"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90"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培养小学生的专注力和毅力让他们在学习和生活中能够坚持不懈地追求自己的目标不轻易放弃。</a:t>
            </a:r>
            <a:endParaRPr lang="en-US" altLang="zh-CN">
              <a:solidFill>
                <a:schemeClr val="dk1">
                  <a:lumMod val="80000"/>
                  <a:lumOff val="20000"/>
                </a:schemeClr>
              </a:solidFill>
              <a:latin typeface="+mn-ea"/>
              <a:sym typeface="+mn-ea"/>
            </a:endParaRPr>
          </a:p>
        </p:txBody>
      </p:sp>
      <p:sp>
        <p:nvSpPr>
          <p:cNvPr id="1049592"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94"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96"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598"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培养小学生的职业意识和敬业精神让他们从小就知道自己的未来职业方向并为之努力奋斗。</a:t>
            </a:r>
            <a:endParaRPr lang="zh-CN" altLang="en-US">
              <a:solidFill>
                <a:schemeClr val="dk1">
                  <a:lumMod val="80000"/>
                  <a:lumOff val="20000"/>
                </a:schemeClr>
              </a:solidFill>
              <a:latin typeface="+mn-ea"/>
              <a:sym typeface="+mn-ea"/>
            </a:endParaRPr>
          </a:p>
        </p:txBody>
      </p:sp>
      <p:sp>
        <p:nvSpPr>
          <p:cNvPr id="1049600"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02"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04"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06"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培养小学生的责任心和担当精神让他们在学习和生活中能够认真对待自己的任务和职责做到尽职尽责。</a:t>
            </a:r>
            <a:endParaRPr lang="zh-CN" altLang="en-US">
              <a:solidFill>
                <a:schemeClr val="dk1">
                  <a:lumMod val="80000"/>
                  <a:lumOff val="20000"/>
                </a:schemeClr>
              </a:solidFill>
              <a:latin typeface="+mn-ea"/>
              <a:sym typeface="+mn-ea"/>
            </a:endParaRPr>
          </a:p>
        </p:txBody>
      </p:sp>
      <p:sp>
        <p:nvSpPr>
          <p:cNvPr id="1049608"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10"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12"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9614"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fontScale="95556"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培养小学生的创新意识和创造力让他们在学习和生活中能够积极思考、勇于尝试不断探索新的领域和思路。</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3" name=""/>
        <p:cNvGrpSpPr/>
        <p:nvPr/>
      </p:nvGrpSpPr>
      <p:grpSpPr>
        <a:xfrm>
          <a:off x="0" y="0"/>
          <a:ext cx="0" cy="0"/>
        </a:xfrm>
      </p:grpSpPr>
      <p:sp>
        <p:nvSpPr>
          <p:cNvPr id="1049648" name="标题 1"/>
          <p:cNvSpPr>
            <a:spLocks noGrp="1"/>
          </p:cNvSpPr>
          <p:nvPr>
            <p:ph type="title"/>
          </p:nvPr>
        </p:nvSpPr>
        <p:spPr/>
        <p:txBody>
          <a:bodyPr/>
          <a:lstStyle/>
          <a:p>
            <a:r>
              <a:rPr lang="zh-CN" altLang="en-US"/>
              <a:t>诚信篇</a:t>
            </a:r>
            <a:endParaRPr lang="zh-CN" altLang="en-US"/>
          </a:p>
        </p:txBody>
      </p:sp>
      <p:sp>
        <p:nvSpPr>
          <p:cNvPr id="1049650"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培养小学生的诚信意识让他们明白诚信是做人的基本准则。</a:t>
            </a:r>
            <a:endParaRPr lang="zh-CN" altLang="en-US" sz="1200" spc="150">
              <a:solidFill>
                <a:schemeClr val="tx1">
                  <a:lumMod val="65000"/>
                  <a:lumOff val="35000"/>
                </a:schemeClr>
              </a:solidFill>
              <a:latin typeface="+mn-ea"/>
              <a:sym typeface="+mn-ea"/>
            </a:endParaRPr>
          </a:p>
        </p:txBody>
      </p:sp>
      <p:sp>
        <p:nvSpPr>
          <p:cNvPr id="1049652"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在学校中遵守校规校纪不抄袭、不作弊做到言行一致。</a:t>
            </a:r>
            <a:endParaRPr lang="zh-CN" altLang="en-US" sz="1200" spc="150">
              <a:solidFill>
                <a:schemeClr val="tx1">
                  <a:lumMod val="65000"/>
                  <a:lumOff val="35000"/>
                </a:schemeClr>
              </a:solidFill>
              <a:latin typeface="+mn-ea"/>
              <a:sym typeface="+mn-ea"/>
            </a:endParaRPr>
          </a:p>
        </p:txBody>
      </p:sp>
      <p:sp>
        <p:nvSpPr>
          <p:cNvPr id="1049654"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在家庭中做到诚实守信不撒谎、不隐瞒尊重长辈。</a:t>
            </a:r>
            <a:endParaRPr lang="zh-CN" altLang="en-US" sz="1200" spc="150">
              <a:solidFill>
                <a:schemeClr val="tx1">
                  <a:lumMod val="65000"/>
                  <a:lumOff val="35000"/>
                </a:schemeClr>
              </a:solidFill>
              <a:latin typeface="+mn-ea"/>
              <a:sym typeface="+mn-ea"/>
            </a:endParaRPr>
          </a:p>
        </p:txBody>
      </p:sp>
      <p:sp>
        <p:nvSpPr>
          <p:cNvPr id="1049656"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在社会中遵守法律法规不违法乱纪做到公私分明。</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1" name=""/>
        <p:cNvGrpSpPr/>
        <p:nvPr/>
      </p:nvGrpSpPr>
      <p:grpSpPr>
        <a:xfrm>
          <a:off x="0" y="0"/>
          <a:ext cx="0" cy="0"/>
        </a:xfrm>
      </p:grpSpPr>
      <p:sp>
        <p:nvSpPr>
          <p:cNvPr id="1049690" name="标题 1"/>
          <p:cNvSpPr>
            <a:spLocks noGrp="1"/>
          </p:cNvSpPr>
          <p:nvPr>
            <p:ph type="title"/>
          </p:nvPr>
        </p:nvSpPr>
        <p:spPr/>
        <p:txBody>
          <a:bodyPr/>
          <a:lstStyle/>
          <a:p>
            <a:r>
              <a:rPr lang="zh-CN" altLang="en-US"/>
              <a:t>友善篇</a:t>
            </a:r>
            <a:endParaRPr lang="zh-CN" altLang="en-US"/>
          </a:p>
        </p:txBody>
      </p:sp>
      <p:sp>
        <p:nvSpPr>
          <p:cNvPr id="1049692" name="五边形 16"/>
          <p:cNvSpPr/>
          <p:nvPr>
            <p:custDataLst>
              <p:tags r:id="rId2"/>
            </p:custDataLst>
          </p:nvPr>
        </p:nvSpPr>
        <p:spPr>
          <a:xfrm rot="16200000" flipH="1">
            <a:off x="7089075" y="1610071"/>
            <a:ext cx="820236" cy="2386711"/>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94" name="五边形 17"/>
          <p:cNvSpPr/>
          <p:nvPr>
            <p:custDataLst>
              <p:tags r:id="rId3"/>
            </p:custDataLst>
          </p:nvPr>
        </p:nvSpPr>
        <p:spPr>
          <a:xfrm rot="16200000" flipH="1">
            <a:off x="7109348"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96" name="任意多边形 18"/>
          <p:cNvSpPr/>
          <p:nvPr>
            <p:custDataLst>
              <p:tags r:id="rId4"/>
            </p:custDataLst>
          </p:nvPr>
        </p:nvSpPr>
        <p:spPr>
          <a:xfrm>
            <a:off x="6428049"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698" name="任意多边形 19"/>
          <p:cNvSpPr/>
          <p:nvPr>
            <p:custDataLst>
              <p:tags r:id="rId5"/>
            </p:custDataLst>
          </p:nvPr>
        </p:nvSpPr>
        <p:spPr>
          <a:xfrm flipV="1">
            <a:off x="6305796" y="1777170"/>
            <a:ext cx="2386711"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00" name="五边形 2"/>
          <p:cNvSpPr/>
          <p:nvPr>
            <p:custDataLst>
              <p:tags r:id="rId6"/>
            </p:custDataLst>
          </p:nvPr>
        </p:nvSpPr>
        <p:spPr>
          <a:xfrm rot="16200000" flipH="1">
            <a:off x="1620865" y="1610685"/>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02" name="五边形 3"/>
          <p:cNvSpPr/>
          <p:nvPr>
            <p:custDataLst>
              <p:tags r:id="rId7"/>
            </p:custDataLst>
          </p:nvPr>
        </p:nvSpPr>
        <p:spPr>
          <a:xfrm rot="16200000" flipH="1">
            <a:off x="1642367" y="4268920"/>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04" name="任意多边形 4"/>
          <p:cNvSpPr/>
          <p:nvPr>
            <p:custDataLst>
              <p:tags r:id="rId8"/>
            </p:custDataLst>
          </p:nvPr>
        </p:nvSpPr>
        <p:spPr>
          <a:xfrm>
            <a:off x="961067" y="2390278"/>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06" name="任意多边形 5"/>
          <p:cNvSpPr/>
          <p:nvPr>
            <p:custDataLst>
              <p:tags r:id="rId9"/>
            </p:custDataLst>
          </p:nvPr>
        </p:nvSpPr>
        <p:spPr>
          <a:xfrm flipV="1">
            <a:off x="838200" y="1777170"/>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0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961067" y="3070349"/>
            <a:ext cx="2141688" cy="1929628"/>
          </a:xfrm>
          <a:prstGeom prst="rect">
            <a:avLst/>
          </a:prstGeom>
          <a:noFill/>
          <a:ln>
            <a:noFill/>
          </a:ln>
        </p:spPr>
        <p:txBody>
          <a:bodyPr wrap="square">
            <a:normAutofit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尊重他人：小学生应该学会尊重师长、同学和家人不欺负弱小不歧视他人。</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71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28049" y="3070349"/>
            <a:ext cx="2141688" cy="1929628"/>
          </a:xfrm>
          <a:prstGeom prst="rect">
            <a:avLst/>
          </a:prstGeom>
          <a:noFill/>
          <a:ln>
            <a:noFill/>
          </a:ln>
        </p:spPr>
        <p:txBody>
          <a:bodyPr wrap="square">
            <a:normAutofit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谦逊有礼：小学生应该学会谦虚低调对人礼貌不说脏话不打架斗殴。</a:t>
            </a:r>
            <a:endParaRPr sz="2000" err="1">
              <a:solidFill>
                <a:schemeClr val="tx1">
                  <a:lumMod val="75000"/>
                  <a:lumOff val="25000"/>
                </a:schemeClr>
              </a:solidFill>
              <a:latin typeface="+mn-ea"/>
              <a:ea typeface="+mn-ea"/>
              <a:cs typeface="+mn-ea"/>
              <a:sym typeface="+mn-lt"/>
            </a:endParaRPr>
          </a:p>
        </p:txBody>
      </p:sp>
      <p:sp>
        <p:nvSpPr>
          <p:cNvPr id="1049712" name="五边形 9"/>
          <p:cNvSpPr/>
          <p:nvPr>
            <p:custDataLst>
              <p:tags r:id="rId12"/>
            </p:custDataLst>
          </p:nvPr>
        </p:nvSpPr>
        <p:spPr>
          <a:xfrm rot="16200000" flipH="1">
            <a:off x="4425312" y="1622972"/>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14" name="五边形 10"/>
          <p:cNvSpPr/>
          <p:nvPr>
            <p:custDataLst>
              <p:tags r:id="rId13"/>
            </p:custDataLst>
          </p:nvPr>
        </p:nvSpPr>
        <p:spPr>
          <a:xfrm rot="16200000" flipH="1">
            <a:off x="4446199" y="4281207"/>
            <a:ext cx="779748" cy="214168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16" name="任意多边形 11"/>
          <p:cNvSpPr/>
          <p:nvPr>
            <p:custDataLst>
              <p:tags r:id="rId14"/>
            </p:custDataLst>
          </p:nvPr>
        </p:nvSpPr>
        <p:spPr>
          <a:xfrm>
            <a:off x="3764900" y="2401951"/>
            <a:ext cx="2141688"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718" name="任意多边形 12"/>
          <p:cNvSpPr/>
          <p:nvPr>
            <p:custDataLst>
              <p:tags r:id="rId15"/>
            </p:custDataLst>
          </p:nvPr>
        </p:nvSpPr>
        <p:spPr>
          <a:xfrm flipV="1">
            <a:off x="3642647" y="1790072"/>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20" name="五边形 23"/>
          <p:cNvSpPr/>
          <p:nvPr>
            <p:custDataLst>
              <p:tags r:id="rId16"/>
            </p:custDataLst>
          </p:nvPr>
        </p:nvSpPr>
        <p:spPr>
          <a:xfrm rot="16200000" flipH="1">
            <a:off x="9751610" y="1646931"/>
            <a:ext cx="820236" cy="2385315"/>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22" name="五边形 24"/>
          <p:cNvSpPr/>
          <p:nvPr>
            <p:custDataLst>
              <p:tags r:id="rId17"/>
            </p:custDataLst>
          </p:nvPr>
        </p:nvSpPr>
        <p:spPr>
          <a:xfrm rot="16200000" flipH="1">
            <a:off x="9772498" y="4303937"/>
            <a:ext cx="779748" cy="2143084"/>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24" name="任意多边形 25"/>
          <p:cNvSpPr/>
          <p:nvPr>
            <p:custDataLst>
              <p:tags r:id="rId18"/>
            </p:custDataLst>
          </p:nvPr>
        </p:nvSpPr>
        <p:spPr>
          <a:xfrm>
            <a:off x="9090584" y="2425910"/>
            <a:ext cx="2143084" cy="3232078"/>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26" name="任意多边形 26"/>
          <p:cNvSpPr/>
          <p:nvPr>
            <p:custDataLst>
              <p:tags r:id="rId19"/>
            </p:custDataLst>
          </p:nvPr>
        </p:nvSpPr>
        <p:spPr>
          <a:xfrm flipV="1">
            <a:off x="8968945" y="1814031"/>
            <a:ext cx="2385315" cy="1146934"/>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728"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091198" y="3105981"/>
            <a:ext cx="2141688" cy="1929628"/>
          </a:xfrm>
          <a:prstGeom prst="rect">
            <a:avLst/>
          </a:prstGeom>
          <a:noFill/>
          <a:ln>
            <a:noFill/>
          </a:ln>
        </p:spPr>
        <p:txBody>
          <a:bodyPr wrap="square">
            <a:normAutofit lnSpcReduction="1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诚实守信：小学生应该做到言行一致不撒谎、不欺骗遵守诺言信守承诺。</a:t>
            </a:r>
            <a:endParaRPr sz="2000" err="1">
              <a:solidFill>
                <a:schemeClr val="tx1">
                  <a:lumMod val="75000"/>
                  <a:lumOff val="25000"/>
                </a:schemeClr>
              </a:solidFill>
              <a:latin typeface="+mn-ea"/>
              <a:ea typeface="+mn-ea"/>
              <a:cs typeface="+mn-ea"/>
              <a:sym typeface="+mn-lt"/>
            </a:endParaRPr>
          </a:p>
        </p:txBody>
      </p:sp>
      <p:sp>
        <p:nvSpPr>
          <p:cNvPr id="104973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764900" y="3082021"/>
            <a:ext cx="2141688" cy="1929628"/>
          </a:xfrm>
          <a:prstGeom prst="rect">
            <a:avLst/>
          </a:prstGeom>
          <a:noFill/>
          <a:ln>
            <a:noFill/>
          </a:ln>
        </p:spPr>
        <p:txBody>
          <a:bodyPr wrap="square">
            <a:normAutofit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团结互助：在班级中应该积极参与集体活动关心同学互相帮助共同进步。</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9" name=""/>
        <p:cNvGrpSpPr/>
        <p:nvPr/>
      </p:nvGrpSpPr>
      <p:grpSpPr>
        <a:xfrm>
          <a:off x="0" y="0"/>
          <a:ext cx="0" cy="0"/>
        </a:xfrm>
      </p:grpSpPr>
      <p:sp>
        <p:nvSpPr>
          <p:cNvPr id="1049764" name="标题"/>
          <p:cNvSpPr>
            <a:spLocks noGrp="1"/>
          </p:cNvSpPr>
          <p:nvPr>
            <p:ph type="title"/>
            <p:custDataLst>
              <p:tags r:id="rId2"/>
            </p:custDataLst>
          </p:nvPr>
        </p:nvSpPr>
        <p:spPr>
          <a:xfrm>
            <a:off x="1526400" y="3137808"/>
            <a:ext cx="9144000" cy="2006395"/>
          </a:xfrm>
        </p:spPr>
        <p:txBody>
          <a:bodyPr/>
          <a:lstStyle/>
          <a:p>
            <a:r>
              <a:rPr lang="zh-CN" altLang="en-US"/>
              <a:t>如何在校园中营造社会主义核心价值观氛围</a:t>
            </a:r>
            <a:endParaRPr lang="zh-CN" altLang="en-US"/>
          </a:p>
        </p:txBody>
      </p:sp>
      <p:sp>
        <p:nvSpPr>
          <p:cNvPr id="1049766" name="节编号"/>
          <p:cNvSpPr>
            <a:spLocks noGrp="1"/>
          </p:cNvSpPr>
          <p:nvPr>
            <p:ph type="body" sz="quarter" idx="13"/>
            <p:custDataLst>
              <p:tags r:id="rId3"/>
            </p:custDataLst>
          </p:nvPr>
        </p:nvSpPr>
        <p:spPr>
          <a:xfrm>
            <a:off x="1524000" y="728330"/>
            <a:ext cx="9144000" cy="2203901"/>
          </a:xfrm>
        </p:spPr>
        <p:txBody>
          <a:bodyPr/>
          <a:lstStyle/>
          <a:p>
            <a:r>
              <a:rPr lang="en-US" altLang="zh-CN"/>
              <a:t>PRT FOUR</a:t>
            </a:r>
            <a:endParaRPr lang="en-US" altLang="zh-CN"/>
          </a:p>
        </p:txBody>
      </p:sp>
    </p:spTree>
    <p:custDataLst>
      <p:tags r:id="rId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7" name=""/>
        <p:cNvGrpSpPr/>
        <p:nvPr/>
      </p:nvGrpSpPr>
      <p:grpSpPr>
        <a:xfrm>
          <a:off x="0" y="0"/>
          <a:ext cx="0" cy="0"/>
        </a:xfrm>
      </p:grpSpPr>
      <p:sp>
        <p:nvSpPr>
          <p:cNvPr id="1049848" name="标题 1"/>
          <p:cNvSpPr>
            <a:spLocks noGrp="1"/>
          </p:cNvSpPr>
          <p:nvPr>
            <p:ph type="title"/>
          </p:nvPr>
        </p:nvSpPr>
        <p:spPr/>
        <p:txBody>
          <a:bodyPr/>
          <a:lstStyle/>
          <a:p>
            <a:r>
              <a:rPr lang="zh-CN" altLang="en-US"/>
              <a:t>开展主题班会</a:t>
            </a:r>
            <a:endParaRPr lang="zh-CN" altLang="en-US"/>
          </a:p>
        </p:txBody>
      </p:sp>
      <p:sp>
        <p:nvSpPr>
          <p:cNvPr id="1049850" name="任意多边形 20"/>
          <p:cNvSpPr/>
          <p:nvPr>
            <p:custDataLst>
              <p:tags r:id="rId2"/>
            </p:custDataLst>
          </p:nvPr>
        </p:nvSpPr>
        <p:spPr>
          <a:xfrm rot="2700000">
            <a:off x="1675982"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852" name="文本框 24"/>
          <p:cNvSpPr txBox="1"/>
          <p:nvPr>
            <p:custDataLst>
              <p:tags r:id="rId3"/>
            </p:custDataLst>
          </p:nvPr>
        </p:nvSpPr>
        <p:spPr bwMode="auto">
          <a:xfrm>
            <a:off x="1317531"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班会主题：社会主义核心价值观</a:t>
            </a:r>
            <a:endParaRPr lang="zh-CN" altLang="en-US" sz="2000" spc="150">
              <a:solidFill>
                <a:schemeClr val="tx1">
                  <a:lumMod val="75000"/>
                  <a:lumOff val="25000"/>
                </a:schemeClr>
              </a:solidFill>
              <a:latin typeface="+mn-ea"/>
              <a:sym typeface="+mn-ea"/>
            </a:endParaRPr>
          </a:p>
        </p:txBody>
      </p:sp>
      <p:sp>
        <p:nvSpPr>
          <p:cNvPr id="1049854" name="矩形 42"/>
          <p:cNvSpPr/>
          <p:nvPr>
            <p:custDataLst>
              <p:tags r:id="rId4"/>
            </p:custDataLst>
          </p:nvPr>
        </p:nvSpPr>
        <p:spPr>
          <a:xfrm>
            <a:off x="1450558" y="2733328"/>
            <a:ext cx="1742579" cy="123401"/>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856" name="任意多边形 18"/>
          <p:cNvSpPr/>
          <p:nvPr>
            <p:custDataLst>
              <p:tags r:id="rId5"/>
            </p:custDataLst>
          </p:nvPr>
        </p:nvSpPr>
        <p:spPr>
          <a:xfrm rot="5400000">
            <a:off x="4192345"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858" name="文本框 27"/>
          <p:cNvSpPr txBox="1"/>
          <p:nvPr>
            <p:custDataLst>
              <p:tags r:id="rId6"/>
            </p:custDataLst>
          </p:nvPr>
        </p:nvSpPr>
        <p:spPr bwMode="auto">
          <a:xfrm>
            <a:off x="3833239"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班会形式：演讲、小组讨论、互动游戏等</a:t>
            </a:r>
            <a:endParaRPr lang="zh-CN" altLang="en-US" sz="2000" spc="150">
              <a:solidFill>
                <a:schemeClr val="tx1">
                  <a:lumMod val="75000"/>
                  <a:lumOff val="25000"/>
                </a:schemeClr>
              </a:solidFill>
              <a:latin typeface="+mn-ea"/>
              <a:sym typeface="+mn-ea"/>
            </a:endParaRPr>
          </a:p>
        </p:txBody>
      </p:sp>
      <p:sp>
        <p:nvSpPr>
          <p:cNvPr id="1049860" name="矩形 43"/>
          <p:cNvSpPr/>
          <p:nvPr>
            <p:custDataLst>
              <p:tags r:id="rId7"/>
            </p:custDataLst>
          </p:nvPr>
        </p:nvSpPr>
        <p:spPr>
          <a:xfrm>
            <a:off x="3966921" y="2733328"/>
            <a:ext cx="1742579" cy="123401"/>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862" name="任意多边形 21"/>
          <p:cNvSpPr/>
          <p:nvPr>
            <p:custDataLst>
              <p:tags r:id="rId8"/>
            </p:custDataLst>
          </p:nvPr>
        </p:nvSpPr>
        <p:spPr>
          <a:xfrm rot="18900000" flipH="1">
            <a:off x="6708053"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864" name="文本框 30"/>
          <p:cNvSpPr txBox="1"/>
          <p:nvPr>
            <p:custDataLst>
              <p:tags r:id="rId9"/>
            </p:custDataLst>
          </p:nvPr>
        </p:nvSpPr>
        <p:spPr bwMode="auto">
          <a:xfrm>
            <a:off x="6349602" y="3113403"/>
            <a:ext cx="2008977" cy="3064097"/>
          </a:xfrm>
          <a:prstGeom prst="rect">
            <a:avLst/>
          </a:prstGeom>
          <a:noFill/>
        </p:spPr>
        <p:txBody>
          <a:bodyPr vert="horz" wrap="square" lIns="91440" tIns="45720" rIns="91440" bIns="4572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班会内容：介绍社会主义核心价值观的内涵和意义引导学生思考如何在校园中践行社会主义核心价值观</a:t>
            </a:r>
            <a:endParaRPr lang="zh-CN" altLang="en-US" sz="2000" spc="150">
              <a:solidFill>
                <a:schemeClr val="tx1">
                  <a:lumMod val="75000"/>
                  <a:lumOff val="25000"/>
                </a:schemeClr>
              </a:solidFill>
              <a:latin typeface="+mn-ea"/>
              <a:sym typeface="+mn-ea"/>
            </a:endParaRPr>
          </a:p>
        </p:txBody>
      </p:sp>
      <p:sp>
        <p:nvSpPr>
          <p:cNvPr id="1049866" name="矩形 44"/>
          <p:cNvSpPr/>
          <p:nvPr>
            <p:custDataLst>
              <p:tags r:id="rId10"/>
            </p:custDataLst>
          </p:nvPr>
        </p:nvSpPr>
        <p:spPr>
          <a:xfrm>
            <a:off x="6481973" y="2733328"/>
            <a:ext cx="1742579" cy="123401"/>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
        <p:nvSpPr>
          <p:cNvPr id="1049868" name="任意多边形 22"/>
          <p:cNvSpPr/>
          <p:nvPr>
            <p:custDataLst>
              <p:tags r:id="rId11"/>
            </p:custDataLst>
          </p:nvPr>
        </p:nvSpPr>
        <p:spPr>
          <a:xfrm rot="2700000" flipH="1" flipV="1">
            <a:off x="9223761" y="1364400"/>
            <a:ext cx="1291603" cy="1293847"/>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20000"/>
              </a:lnSpc>
            </a:pPr>
            <a:endParaRPr>
              <a:latin typeface="+mn-ea"/>
              <a:sym typeface="Arial" pitchFamily="34" charset="0"/>
            </a:endParaRPr>
          </a:p>
        </p:txBody>
      </p:sp>
      <p:sp>
        <p:nvSpPr>
          <p:cNvPr id="1049870" name="文本框 33"/>
          <p:cNvSpPr txBox="1"/>
          <p:nvPr>
            <p:custDataLst>
              <p:tags r:id="rId12"/>
            </p:custDataLst>
          </p:nvPr>
        </p:nvSpPr>
        <p:spPr bwMode="auto">
          <a:xfrm>
            <a:off x="8865310" y="3113403"/>
            <a:ext cx="2008977" cy="3064097"/>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班会效果：增强学生对社会主义核心价值观的认识和理解促进校园文化建设</a:t>
            </a:r>
            <a:endParaRPr lang="zh-CN" altLang="en-US" sz="2000" spc="150">
              <a:solidFill>
                <a:schemeClr val="tx1">
                  <a:lumMod val="75000"/>
                  <a:lumOff val="25000"/>
                </a:schemeClr>
              </a:solidFill>
              <a:latin typeface="+mn-ea"/>
              <a:sym typeface="+mn-ea"/>
            </a:endParaRPr>
          </a:p>
        </p:txBody>
      </p:sp>
      <p:sp>
        <p:nvSpPr>
          <p:cNvPr id="1049872" name="矩形 45"/>
          <p:cNvSpPr/>
          <p:nvPr>
            <p:custDataLst>
              <p:tags r:id="rId13"/>
            </p:custDataLst>
          </p:nvPr>
        </p:nvSpPr>
        <p:spPr>
          <a:xfrm>
            <a:off x="8998337" y="2733328"/>
            <a:ext cx="1742579" cy="123401"/>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https://d.book118.com/776114105224010043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3"/>
  <p:tag name="KSO_WM_UNIT_INDEX" val="3"/>
  <p:tag name="KSO_WM_UNIT_LAYERLEVEL" val="1"/>
  <p:tag name="KSO_WM_UNIT_NOCLEAR" val="0"/>
  <p:tag name="KSO_WM_UNIT_PRESET_TEXT" val="公司名占位符"/>
  <p:tag name="KSO_WM_UNIT_SUBTYPE" val="g"/>
  <p:tag name="KSO_WM_UNIT_TYPE" val="f"/>
  <p:tag name="KSO_WM_UNIT_VALUE" val="36"/>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日期时间占位符"/>
  <p:tag name="KSO_WM_UNIT_SUBTYPE" val="c"/>
  <p:tag name="KSO_WM_UNIT_TYPE" val="f"/>
  <p:tag name="KSO_WM_UNIT_VALUE" val="8"/>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0"/>
  <p:tag name="KSO_WM_UNIT_INDEX" val="10"/>
  <p:tag name="KSO_WM_UNIT_LAYERLEVEL"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1"/>
  <p:tag name="KSO_WM_UNIT_INDEX" val="11"/>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2"/>
  <p:tag name="KSO_WM_UNIT_INDEX" val="1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3"/>
  <p:tag name="KSO_WM_UNIT_INDEX" val="13"/>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4"/>
  <p:tag name="KSO_WM_UNIT_INDEX" val="14"/>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5"/>
  <p:tag name="KSO_WM_UNIT_INDEX" val="15"/>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6"/>
  <p:tag name="KSO_WM_UNIT_INDEX" val="16"/>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7"/>
  <p:tag name="KSO_WM_UNIT_INDEX" val="17"/>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8"/>
  <p:tag name="KSO_WM_UNIT_INDEX" val="18"/>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9"/>
  <p:tag name="KSO_WM_UNIT_INDEX" val="19"/>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0"/>
  <p:tag name="KSO_WM_UNIT_INDEX" val="20"/>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1"/>
  <p:tag name="KSO_WM_UNIT_INDEX" val="21"/>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2"/>
  <p:tag name="KSO_WM_UNIT_INDEX" val="22"/>
  <p:tag name="KSO_WM_UNIT_LAYERLEVEL" val="1"/>
  <p:tag name="KSO_WM_UNIT_TYPE" val="i"/>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1"/>
  <p:tag name="KSO_WM_UNIT_INDEX" val="11"/>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2"/>
  <p:tag name="KSO_WM_UNIT_INDEX" val="12"/>
  <p:tag name="KSO_WM_UNIT_LAYERLEVEL" val="1"/>
  <p:tag name="KSO_WM_UNIT_TYPE" val="i"/>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5.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 name="KSO_WM_UNIT_VALUE" val="16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8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2"/>
  <p:tag name="KSO_WM_UNIT_INDEX" val="2"/>
  <p:tag name="KSO_WM_UNIT_LAYERLEVEL" val="1"/>
  <p:tag name="KSO_WM_UNIT_NOCLEAR" val="0"/>
  <p:tag name="KSO_WM_UNIT_PRESET_TEXT" val="日期时间占位符"/>
  <p:tag name="KSO_WM_UNIT_SUBTYPE" val="c"/>
  <p:tag name="KSO_WM_UNIT_TYPE" val="f"/>
  <p:tag name="KSO_WM_UNIT_VALUE" val="8"/>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12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128.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_0**"/>
  <p:tag name="KSO_WM_UNIT_LAYERLEVEL" val="1"/>
  <p:tag name="KSO_WM_UNIT_NOCLEAR" val="0"/>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3.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a*1"/>
  <p:tag name="KSO_WM_UNIT_INDEX" val="1"/>
  <p:tag name="KSO_WM_UNIT_ISCONTENTSTITLE" val="0"/>
  <p:tag name="KSO_WM_UNIT_ISNUMDGMTITLE" val="0"/>
  <p:tag name="KSO_WM_UNIT_LAYERLEVEL" val="1"/>
  <p:tag name="KSO_WM_UNIT_NOCLEAR" val="0"/>
  <p:tag name="KSO_WM_UNIT_PRESET_TEXT" val="单击此处添加文档 标题内容"/>
  <p:tag name="KSO_WM_UNIT_TYPE" val="a"/>
  <p:tag name="KSO_WM_UNIT_VALUE" val="30"/>
</p:tagLst>
</file>

<file path=ppt/tags/tag13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2"/>
  <p:tag name="KSO_WM_UNIT_INDEX" val="2"/>
  <p:tag name="KSO_WM_UNIT_LAYERLEVEL" val="1"/>
  <p:tag name="KSO_WM_UNIT_NOCLEAR" val="0"/>
  <p:tag name="KSO_WM_UNIT_PRESET_TEXT" val="YOUR LOGO"/>
  <p:tag name="KSO_WM_UNIT_SUBTYPE" val="g"/>
  <p:tag name="KSO_WM_UNIT_TYPE" val="f"/>
  <p:tag name="KSO_WM_UNIT_VALUE" val="36"/>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1"/>
  <p:tag name="KSO_WM_UNIT_INDEX" val="1"/>
  <p:tag name="KSO_WM_UNIT_LAYERLEVEL" val="1"/>
  <p:tag name="KSO_WM_UNIT_NOCLEAR" val="0"/>
  <p:tag name="KSO_WM_UNIT_PRESET_TEXT" val="汇报时间：20XX/XX/XX"/>
  <p:tag name="KSO_WM_UNIT_SUBTYPE" val="c"/>
  <p:tag name="KSO_WM_UNIT_TYPE" val="f"/>
  <p:tag name="KSO_WM_UNIT_VALUE" val="8"/>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1*f*3"/>
  <p:tag name="KSO_WM_UNIT_INDEX" val="3"/>
  <p:tag name="KSO_WM_UNIT_LAYERLEVEL" val="1"/>
  <p:tag name="KSO_WM_UNIT_NOCLEAR" val="0"/>
  <p:tag name="KSO_WM_UNIT_PRESET_TEXT" val="汇报人：WPS"/>
  <p:tag name="KSO_WM_UNIT_SUBTYPE" val="b"/>
  <p:tag name="KSO_WM_UNIT_TYPE" val="f"/>
  <p:tag name="KSO_WM_UNIT_VALUE" val="33"/>
</p:tagLst>
</file>

<file path=ppt/tags/tag137.xml><?xml version="1.0" encoding="utf-8"?>
<p:tagLst xmlns:p="http://schemas.openxmlformats.org/presentationml/2006/main">
  <p:tag name="KSO_WM_BEAUTIFY_FLAG" val="#wm#"/>
  <p:tag name="KSO_WM_SLIDE_ID" val="custom20230979_1"/>
  <p:tag name="KSO_WM_SLIDE_INDEX" val="1"/>
  <p:tag name="KSO_WM_SLIDE_ITEM_CNT" val="0"/>
  <p:tag name="KSO_WM_SLIDE_LAYOUT" val="a_f"/>
  <p:tag name="KSO_WM_SLIDE_LAYOUT_CNT" val="1_3"/>
  <p:tag name="KSO_WM_SLIDE_SUBTYPE" val="pureTxt"/>
  <p:tag name="KSO_WM_SLIDE_TYPE" val="title"/>
  <p:tag name="KSO_WM_TAG_VERSION" val="1.0"/>
  <p:tag name="KSO_WM_TEMPLATE_CATEGORY" val="custom"/>
  <p:tag name="KSO_WM_TEMPLATE_COLOR_TYPE" val="0"/>
  <p:tag name="KSO_WM_TEMPLATE_INDEX" val="20230979"/>
  <p:tag name="KSO_WM_TEMPLATE_MASTER_TYPE" val="0"/>
  <p:tag name="KSO_WM_TEMPLATE_SUBCATEGORY" val="29"/>
  <p:tag name="KSO_WM_TEMPLATE_THUMBS_INDEX" val="1、9"/>
</p:tagLst>
</file>

<file path=ppt/tags/tag13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1_1"/>
  <p:tag name="KSO_WM_UNIT_INDEX" val="1_1_1"/>
  <p:tag name="KSO_WM_UNIT_LAYERLEVEL" val="1_1_1"/>
  <p:tag name="KSO_WM_UNIT_PRESET_TEXT" val="1"/>
  <p:tag name="KSO_WM_UNIT_SUBTYPE" val="d"/>
  <p:tag name="KSO_WM_UNIT_TYPE" val="l_h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2_1"/>
  <p:tag name="KSO_WM_UNIT_INDEX" val="1_2_1"/>
  <p:tag name="KSO_WM_UNIT_LAYERLEVEL" val="1_1_1"/>
  <p:tag name="KSO_WM_UNIT_PRESET_TEXT" val="2"/>
  <p:tag name="KSO_WM_UNIT_SUBTYPE" val="d"/>
  <p:tag name="KSO_WM_UNIT_TYPE" val="l_h_i"/>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3_1"/>
  <p:tag name="KSO_WM_UNIT_INDEX" val="1_3_1"/>
  <p:tag name="KSO_WM_UNIT_LAYERLEVEL" val="1_1_1"/>
  <p:tag name="KSO_WM_UNIT_PRESET_TEXT" val="3"/>
  <p:tag name="KSO_WM_UNIT_SUBTYPE" val="d"/>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4_1"/>
  <p:tag name="KSO_WM_UNIT_INDEX" val="1_4_1"/>
  <p:tag name="KSO_WM_UNIT_LAYERLEVEL" val="1_1_1"/>
  <p:tag name="KSO_WM_UNIT_PRESET_TEXT" val="4"/>
  <p:tag name="KSO_WM_UNIT_SUBTYPE" val="d"/>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4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14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0"/>
</p:tagLst>
</file>

<file path=ppt/tags/tag14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5_1"/>
  <p:tag name="KSO_WM_UNIT_INDEX" val="1_5_1"/>
  <p:tag name="KSO_WM_UNIT_LAYERLEVEL" val="1_1_1"/>
  <p:tag name="KSO_WM_UNIT_PRESET_TEXT" val="5"/>
  <p:tag name="KSO_WM_UNIT_SUBTYPE" val="d"/>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50.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i*1_6_1"/>
  <p:tag name="KSO_WM_UNIT_INDEX" val="1_6_1"/>
  <p:tag name="KSO_WM_UNIT_LAYERLEVEL" val="1_1_1"/>
  <p:tag name="KSO_WM_UNIT_PRESET_TEXT" val="6"/>
  <p:tag name="KSO_WM_UNIT_SUBTYPE" val="d"/>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428.8,&quot;width&quot;:435}"/>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52.xml><?xml version="1.0" encoding="utf-8"?>
<p:tagLst xmlns:p="http://schemas.openxmlformats.org/presentationml/2006/main">
  <p:tag name="KSO_WM_BEAUTIFY_FLAG" val="#wm#"/>
  <p:tag name="KSO_WM_DIAGRAM_GROUP_CODE" val="l1-1"/>
  <p:tag name="KSO_WM_SLIDE_DIAGTYPE" val="l"/>
  <p:tag name="KSO_WM_SLIDE_ID" val="custom20230979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3.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54.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ONE"/>
  <p:tag name="KSO_WM_UNIT_TYPE" val="e"/>
  <p:tag name="KSO_WM_UNIT_VALUE" val="13"/>
</p:tagLst>
</file>

<file path=ppt/tags/tag155.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6.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5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WO"/>
  <p:tag name="KSO_WM_UNIT_TYPE" val="e"/>
  <p:tag name="KSO_WM_UNIT_VALUE" val="13"/>
</p:tagLst>
</file>

<file path=ppt/tags/tag158.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0.68031496062986,&quot;width&quot;:459.5500787401575}"/>
  <p:tag name="KSO_WM_TAG_VERSION" val="3.0"/>
  <p:tag name="KSO_WM_TEMPLATE_CATEGORY" val="diagram"/>
  <p:tag name="KSO_WM_TEMPLATE_INDEX" val="20231687"/>
  <p:tag name="KSO_WM_UNIT_COMPATIBLE" val="0"/>
  <p:tag name="KSO_WM_UNIT_DIAGRAM_ISNUMVISUAL" val="0"/>
  <p:tag name="KSO_WM_UNIT_DIAGRAM_ISREFERUNIT" val="0"/>
  <p:tag name="KSO_WM_UNIT_HIGHLIGHT" val="0"/>
  <p:tag name="KSO_WM_UNIT_ID" val="diagram20231687_2*l_h_f*1_1_1"/>
  <p:tag name="KSO_WM_UNIT_INDEX" val="1_1_1"/>
  <p:tag name="KSO_WM_UNIT_LAYERLEVEL" val="1_1_1"/>
  <p:tag name="KSO_WM_UNIT_NOCLEAR" val="0"/>
  <p:tag name="KSO_WM_UNIT_PRESET_TEXT" val="单击此处输入你的项正文，文字是您思想的提炼，请尽量言简意赅的阐述观点。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949999988079071,&quot;colorType&quot;:1,&quot;foreColorIndex&quot;:5,&quot;pos&quot;:0,&quot;transparency&quot;:0},{&quot;brightness&quot;:0.949999988079071,&quot;colorType&quot;:1,&quot;foreColorIndex&quot;:5,&quot;pos&quot;:0,&quot;transparency&quot;:0},{&quot;brightness&quot;:0.4000000059604645,&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0.68031496062986,&quot;width&quot;:459.5500787401575}"/>
  <p:tag name="KSO_WM_TAG_VERSION" val="3.0"/>
  <p:tag name="KSO_WM_TEMPLATE_CATEGORY" val="diagram"/>
  <p:tag name="KSO_WM_TEMPLATE_INDEX" val="20231687"/>
  <p:tag name="KSO_WM_UNIT_COMPATIBLE" val="0"/>
  <p:tag name="KSO_WM_UNIT_DIAGRAM_ISNUMVISUAL" val="0"/>
  <p:tag name="KSO_WM_UNIT_DIAGRAM_ISREFERUNIT" val="0"/>
  <p:tag name="KSO_WM_UNIT_HIGHLIGHT" val="0"/>
  <p:tag name="KSO_WM_UNIT_ID" val="diagram20231687_2*l_h_a*1_1_1"/>
  <p:tag name="KSO_WM_UNIT_INDEX" val="1_1_1"/>
  <p:tag name="KSO_WM_UNIT_ISCONTENTSTITLE" val="0"/>
  <p:tag name="KSO_WM_UNIT_ISNUMDGMTITLE" val="0"/>
  <p:tag name="KSO_WM_UNIT_LAYERLEVEL" val="1_1_1"/>
  <p:tag name="KSO_WM_UNIT_NOCLEAR" val="0"/>
  <p:tag name="KSO_WM_UNIT_PRESET_TEXT" val="单击此处添加标题"/>
  <p:tag name="KSO_WM_UNIT_TEXT_FILL_FORE_SCHEMECOLOR_INDEX" val="3"/>
  <p:tag name="KSO_WM_UNIT_TEXT_FILL_FORE_SCHEMECOLOR_INDEX_BRIGHTNESS" val="0.15"/>
  <p:tag name="KSO_WM_UNIT_TEXT_FILL_TYPE" val="3"/>
  <p:tag name="KSO_WM_UNIT_TYPE" val="l_h_a"/>
  <p:tag name="KSO_WM_UNIT_VALUE" val="10"/>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0.68031496062986,&quot;width&quot;:459.5500787401575}"/>
  <p:tag name="KSO_WM_TAG_VERSION" val="3.0"/>
  <p:tag name="KSO_WM_TEMPLATE_CATEGORY" val="diagram"/>
  <p:tag name="KSO_WM_TEMPLATE_INDEX" val="20231687"/>
  <p:tag name="KSO_WM_UNIT_COMPATIBLE" val="0"/>
  <p:tag name="KSO_WM_UNIT_DIAGRAM_ISNUMVISUAL" val="0"/>
  <p:tag name="KSO_WM_UNIT_DIAGRAM_ISREFERUNIT" val="0"/>
  <p:tag name="KSO_WM_UNIT_HIGHLIGHT" val="0"/>
  <p:tag name="KSO_WM_UNIT_ID" val="diagram20231687_2*l_h_f*1_2_1"/>
  <p:tag name="KSO_WM_UNIT_INDEX" val="1_2_1"/>
  <p:tag name="KSO_WM_UNIT_LAYERLEVEL" val="1_1_1"/>
  <p:tag name="KSO_WM_UNIT_NOCLEAR" val="0"/>
  <p:tag name="KSO_WM_UNIT_PRESET_TEXT" val="单击此处输入你的项正文，文字是您思想的提炼，请尽量言简意赅的阐述观点。单击此处输入你的项正文，文字是您思想的提炼，请尽量言简意赅的阐述观点。"/>
  <p:tag name="KSO_WM_UNIT_SUBTYPE" val="a"/>
  <p:tag name="KSO_WM_UNIT_TEXT_FILL_FORE_SCHEMECOLOR_INDEX" val="1"/>
  <p:tag name="KSO_WM_UNIT_TEXT_FILL_TYPE" val="1"/>
  <p:tag name="KSO_WM_UNIT_TYPE" val="l_h_f"/>
  <p:tag name="KSO_WM_UNIT_VALUE" val="60"/>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949999988079071,&quot;colorType&quot;:1,&quot;foreColorIndex&quot;:5,&quot;pos&quot;:0,&quot;transparency&quot;:0},{&quot;brightness&quot;:0.949999988079071,&quot;colorType&quot;:1,&quot;foreColorIndex&quot;:5,&quot;pos&quot;:0,&quot;transparency&quot;:0},{&quot;brightness&quot;:0.4000000059604645,&quot;colorType&quot;:1,&quot;foreColorIndex&quot;:5,&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1"/>
  <p:tag name="KSO_WM_DIAGRAM_VERSION" val="3"/>
  <p:tag name="KSO_WM_DIAGRAM_VIRTUALLY_FRAME" val="{&quot;height&quot;:390.68031496062986,&quot;width&quot;:459.5500787401575}"/>
  <p:tag name="KSO_WM_TAG_VERSION" val="3.0"/>
  <p:tag name="KSO_WM_TEMPLATE_CATEGORY" val="diagram"/>
  <p:tag name="KSO_WM_TEMPLATE_INDEX" val="20231687"/>
  <p:tag name="KSO_WM_UNIT_COMPATIBLE" val="0"/>
  <p:tag name="KSO_WM_UNIT_DIAGRAM_ISNUMVISUAL" val="0"/>
  <p:tag name="KSO_WM_UNIT_DIAGRAM_ISREFERUNIT" val="0"/>
  <p:tag name="KSO_WM_UNIT_HIGHLIGHT" val="0"/>
  <p:tag name="KSO_WM_UNIT_ID" val="diagram20231687_2*l_h_a*1_2_1"/>
  <p:tag name="KSO_WM_UNIT_INDEX" val="1_2_1"/>
  <p:tag name="KSO_WM_UNIT_ISCONTENTSTITLE" val="0"/>
  <p:tag name="KSO_WM_UNIT_ISNUMDGMTITLE" val="0"/>
  <p:tag name="KSO_WM_UNIT_LAYERLEVEL" val="1_1_1"/>
  <p:tag name="KSO_WM_UNIT_NOCLEAR" val="0"/>
  <p:tag name="KSO_WM_UNIT_PRESET_TEXT" val="单击此处添加标题"/>
  <p:tag name="KSO_WM_UNIT_TEXT_FILL_FORE_SCHEMECOLOR_INDEX" val="3"/>
  <p:tag name="KSO_WM_UNIT_TEXT_FILL_FORE_SCHEMECOLOR_INDEX_BRIGHTNESS" val="0.15"/>
  <p:tag name="KSO_WM_UNIT_TEXT_FILL_TYPE" val="3"/>
  <p:tag name="KSO_WM_UNIT_TYPE" val="l_h_a"/>
  <p:tag name="KSO_WM_UNIT_VALUE" val="10"/>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1_2"/>
  <p:tag name="KSO_WM_UNIT_INDEX" val="1_1_2"/>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2_2"/>
  <p:tag name="KSO_WM_UNIT_INDEX" val="1_2_2"/>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3_2"/>
  <p:tag name="KSO_WM_UNIT_INDEX" val="1_3_2"/>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HIGHLIGHT" val="0"/>
  <p:tag name="KSO_WM_UNIT_ID" val="diagram20231351_3*l_h_i*1_4_2"/>
  <p:tag name="KSO_WM_UNIT_INDEX" val="1_4_2"/>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456692914,&quot;width&quot;:805.5537795275591}"/>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6"/>
</p:tagLst>
</file>

<file path=ppt/tags/tag17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7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3.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70078740157,&quot;width&quot;:864.847716535433}"/>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87.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188.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THREE"/>
  <p:tag name="KSO_WM_UNIT_TYPE" val="e"/>
  <p:tag name="KSO_WM_UNIT_VALUE" val="13"/>
</p:tagLst>
</file>

<file path=ppt/tags/tag189.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1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3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3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82.6150393700787,&quot;width&quot;:863.65}"/>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42.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0"/>
  <p:tag name="KSO_WM_UNIT_DIAGRAM_ISNUMVISUAL" val="0"/>
  <p:tag name="KSO_WM_UNIT_DIAGRAM_ISREFERUNIT" val="0"/>
  <p:tag name="KSO_WM_UNIT_HIGHLIGHT" val="0"/>
  <p:tag name="KSO_WM_UNIT_ID" val="custom20230979_7*a*1"/>
  <p:tag name="KSO_WM_UNIT_INDEX" val="1"/>
  <p:tag name="KSO_WM_UNIT_ISCONTENTSTITLE" val="0"/>
  <p:tag name="KSO_WM_UNIT_ISNUMDGMTITLE" val="0"/>
  <p:tag name="KSO_WM_UNIT_LAYERLEVEL" val="1"/>
  <p:tag name="KSO_WM_UNIT_NOCLEAR" val="0"/>
  <p:tag name="KSO_WM_UNIT_PRESET_TEXT" val="单击此处添加章节标题"/>
  <p:tag name="KSO_WM_UNIT_TYPE" val="a"/>
  <p:tag name="KSO_WM_UNIT_VALUE" val="14"/>
</p:tagLst>
</file>

<file path=ppt/tags/tag243.xml><?xml version="1.0" encoding="utf-8"?>
<p:tagLst xmlns:p="http://schemas.openxmlformats.org/presentationml/2006/main">
  <p:tag name="KSO_WM_BEAUTIFY_FLAG" val="#wm#"/>
  <p:tag name="KSO_WM_TAG_VERSION" val="1.0"/>
  <p:tag name="KSO_WM_TEMPLATE_CATEGORY" val="custom"/>
  <p:tag name="KSO_WM_TEMPLATE_INDEX" val="20230979"/>
  <p:tag name="KSO_WM_UNIT_COMPATIBLE" val="1"/>
  <p:tag name="KSO_WM_UNIT_DIAGRAM_ISNUMVISUAL" val="0"/>
  <p:tag name="KSO_WM_UNIT_DIAGRAM_ISREFERUNIT" val="0"/>
  <p:tag name="KSO_WM_UNIT_HIGHLIGHT" val="0"/>
  <p:tag name="KSO_WM_UNIT_ID" val="custom20230979_7*e*1"/>
  <p:tag name="KSO_WM_UNIT_INDEX" val="1"/>
  <p:tag name="KSO_WM_UNIT_LAYERLEVEL" val="1"/>
  <p:tag name="KSO_WM_UNIT_NOCLEAR" val="0"/>
  <p:tag name="KSO_WM_UNIT_PRESET_TEXT" val="PART FOUR"/>
  <p:tag name="KSO_WM_UNIT_TYPE" val="e"/>
  <p:tag name="KSO_WM_UNIT_VALUE" val="13"/>
</p:tagLst>
</file>

<file path=ppt/tags/tag244.xml><?xml version="1.0" encoding="utf-8"?>
<p:tagLst xmlns:p="http://schemas.openxmlformats.org/presentationml/2006/main">
  <p:tag name="KSO_WM_BEAUTIFY_FLAG" val="#wm#"/>
  <p:tag name="KSO_WM_SLIDE_ID" val="custom20230979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79"/>
  <p:tag name="KSO_WM_TEMPLATE_MASTER_TYPE" val="0"/>
  <p:tag name="KSO_WM_TEMPLATE_SUBCATEGORY" val="29"/>
</p:tagLst>
</file>

<file path=ppt/tags/tag24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2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4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24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2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5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25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2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5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25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2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5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25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43">
      <a:dk1>
        <a:sysClr val="windowText" lastClr="000000"/>
      </a:dk1>
      <a:lt1>
        <a:sysClr val="window" lastClr="FFFFFF"/>
      </a:lt1>
      <a:dk2>
        <a:srgbClr val="1E3643"/>
      </a:dk2>
      <a:lt2>
        <a:srgbClr val="EAFCFB"/>
      </a:lt2>
      <a:accent1>
        <a:srgbClr val="20DAD6"/>
      </a:accent1>
      <a:accent2>
        <a:srgbClr val="43AFB6"/>
      </a:accent2>
      <a:accent3>
        <a:srgbClr val="3F8297"/>
      </a:accent3>
      <a:accent4>
        <a:srgbClr val="3D6C87"/>
      </a:accent4>
      <a:accent5>
        <a:srgbClr val="FFC961"/>
      </a:accent5>
      <a:accent6>
        <a:srgbClr val="FF9845"/>
      </a:accent6>
      <a:hlink>
        <a:srgbClr val="0026E5"/>
      </a:hlink>
      <a:folHlink>
        <a:srgbClr val="7E1FAD"/>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anchor="ctr" rtlCol="0"/>
      <a:lstStyle>
        <a:defPPr algn="ctr"/>
      </a:lstStyle>
      <a:style>
        <a:lnRef idx="2">
          <a:schemeClr val="accent1">
            <a:shade val="15000"/>
          </a:schemeClr>
        </a:lnRef>
        <a:fillRef idx="1">
          <a:schemeClr val="accent1"/>
        </a:fillRef>
        <a:effectRef idx="0">
          <a:schemeClr val="accent1"/>
        </a:effectRef>
        <a:fontRef idx="minor">
          <a:schemeClr val="lt1"/>
        </a:fontRef>
      </a:style>
    </a:spDef>
    <a:lnDef>
      <a:spPr>
        <a:ln>
          <a:solidFill>
            <a:schemeClr val="accent4">
              <a:alpha val="50000"/>
            </a:schemeClr>
          </a:solidFill>
        </a:ln>
      </a:spPr>
      <a:bodyPr/>
      <a:lstStyle/>
      <a:style>
        <a:lnRef idx="1">
          <a:schemeClr val="accent1"/>
        </a:lnRef>
        <a:fillRef idx="0">
          <a:schemeClr val="accent1"/>
        </a:fillRef>
        <a:effectRef idx="0">
          <a:schemeClr val="accent1"/>
        </a:effectRef>
        <a:fontRef idx="minor">
          <a:schemeClr val="tx1"/>
        </a:fontRef>
      </a:style>
    </a:lnDef>
    <a:txDef>
      <a:spPr>
        <a:noFill/>
      </a:spPr>
      <a:bodyPr rtlCol="0" wrap="none">
        <a:spAutoFit/>
      </a:bodyPr>
      <a:lstStyle>
        <a:defPPr algn="l">
          <a:defRPr dirty="0" smtClean="0">
            <a:solidFill>
              <a:schemeClr val="accent4"/>
            </a:solidFill>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微软雅黑</vt:lpstr>
      <vt:lpstr>Wingdings</vt:lpstr>
      <vt:lpstr>宋体</vt:lpstr>
      <vt:lpstr>Office Theme</vt:lpstr>
      <vt:lpstr>社会主义核心价值观</vt:lpstr>
      <vt:lpstr>目录</vt:lpstr>
      <vt:lpstr>单击此处添加章节标题</vt:lpstr>
      <vt:lpstr>什么是社会主义核心价值观</vt:lpstr>
      <vt:lpstr>定义和内涵</vt:lpstr>
      <vt:lpstr>核心价值观的重要性</vt:lpstr>
      <vt:lpstr>核心价值观的来源</vt:lpstr>
      <vt:lpstr>小学生如何践行社会主义核心价值观</vt:lpstr>
      <vt:lpstr>爱国篇</vt:lpstr>
      <vt:lpstr>敬业篇</vt:lpstr>
      <vt:lpstr>诚信篇</vt:lpstr>
      <vt:lpstr>友善篇</vt:lpstr>
      <vt:lpstr>如何在校园中营造社会主义核心价值观氛围</vt:lpstr>
      <vt:lpstr>开展主题班会</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2024-09-11T22:58:41.225</cp:lastPrinted>
  <dcterms:created xsi:type="dcterms:W3CDTF">2024-09-11T14:58:41Z</dcterms:created>
  <dcterms:modified xsi:type="dcterms:W3CDTF">2024-09-11T14:58:43Z</dcterms:modified>
</cp:coreProperties>
</file>