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670FD-E3CF-426E-BD8B-6F96B5B07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D9E83-B3F9-4DF8-AFCB-B5C53858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7F454-2289-4645-B04E-5735DA3D2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8ED9C-171E-4D2D-8C23-3AC691C92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EC30F5-D4BA-417F-8493-985F049BE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20ECAB-E05C-49B7-9C1B-4E9C8B425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3566A3-9AB5-4542-9B27-565BDB95D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EB2CE-6D68-4608-890B-C27A09ABB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14316-A83B-4735-BCF4-254137613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A0AE2-9058-4C0D-A46C-51BF18C5F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06C2D-4FB5-4D1C-B189-7F13B5850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210010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STEP7程序的下载与调试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  <a:endParaRPr lang="en-US" sz="2025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STEP7程序下载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STEP7程序调试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常见问题及解决方案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  <a:endParaRPr lang="en-US" sz="45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6" r="1471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工业自动化需求增长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随着工业4.0和智能制造的推进，对工业自动化系统的需求迅速增长，STEP7作为西门子PLC编程软件，在工业控制领域具有广泛应用。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提高生产效率与可靠性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通过下载与调试STEP7程序，可以实现对工业设备的精确控制，提高生产线的自动化程度和生产效率，同时降低人为操作错误，提高系统运行的可靠性。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适应多样化控制需求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STEP7支持多种PLC型号和硬件配置，能够满足不同工业场景下的多样化控制需求，通过下载与调试程序，可以灵活调整控制逻辑，适应不同的生产过程。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80" r="1228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简要介绍STEP7软件的功能、特点和使用范围。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STEP7软件介绍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下载与调试流程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常见问题与解决方案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实践案例分享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详细介绍STEP7程序的下载与调试步骤，包括硬件连接、参数设置、程序下载、调试方法等。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列举在下载与调试过程中可能遇到的常见问题，并提供相应的解决方案。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分享一些成功应用STEP7进行工业自动化控制的实践案例。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汇报范围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  <a:endParaRPr lang="en-US" sz="45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STEP7程序下载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确认PLC型号和STEP7软件版本是否匹配，确保软件能够正确识别PLC硬件。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检查PLC与电脑的连接是否正常，确保通讯线路无误。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在STEP7软件中创建并保存好需要下载的程序，确保程序无误。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下载前准备工作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打开STEP7软件，选择需要下载的程序项目。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点击菜单栏中的“下载”按钮，或者使用快捷键进行下载操作。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在弹出的下载对话框中，选择目标PLC，并设置下载选项，如清除PLC内存、下载程序块等。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点击“开始”按钮，等待下载完成。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下载步骤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在下载程序前，务必备份好PLC中的原有程序，以防意外情况发生。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如果下载失败，需要检查硬件连接、软件设置等方面的问题，并重新进行下载操作。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下载过程中，确保电脑与PLC的连接稳定，避免通讯中断导致下载失败。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下载完成后，需要在PLC上运行程序并进行测试，确保程序能够正确执行。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998" r="599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0887" r="10887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0017" b="10017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下载注意事项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  <a:endParaRPr lang="en-US" sz="45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STEP7程序调试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熟悉程序逻辑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了解程序的功能和逻辑，以便在调试过程中能够快速定位问题。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确保PLC硬件连接正确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检查PLC与电脑之间的连接，确保通讯正常。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准备好测试数据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根据程序需求，准备好用于测试的输入和输出数据。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调试前准备工作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使用STEP7编程软件将编写好的程序下载到PLC中。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下载程序到PLC</a:t>
            </a:r>
            <a:endParaRPr lang="en-US" sz="18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如果在调试过程中发现问题，可以通过查看监控界面、分析变量变化等方式定位问题所在。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调试问题定位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在STEP7中启动调试模式，监控程序的运行状态。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启动调试模式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通过监控界面观察程序的运行情况，包括输入输出变量的变化、程序执行流程等。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观察程序运行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在需要详细观察程序执行过程时，可以使用单步执行功能，逐步执行程序并观察每一步的结果。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单步执行</a:t>
            </a:r>
            <a:endParaRPr lang="en-US" sz="1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05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调试步骤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安全第一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在调试过程中，要注意安全，避免对设备或人员造成伤害。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细心观察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在调试过程中要细心观察程序的运行情况，以便及时发现问题。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记录问题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在调试过程中遇到问题时，要及时记录下来，以便后续分析和解决。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保持耐心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调试过程可能会比较繁琐和耗时，需要保持耐心和细心，逐步排查问题。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调试注意事项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  <a:endParaRPr lang="en-US" sz="45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常见问题及解决方案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下载失败问题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网络连接不稳定或中断。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下载服务器故障。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问题原因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程序包本身存在问题，如损坏或不完整。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020" b="802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下载失败问题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https://d.book118.com/776121001011010042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2024-09-09T06:28:54.818</cp:lastPrinted>
  <dcterms:created xsi:type="dcterms:W3CDTF">2024-09-08T22:28:54Z</dcterms:created>
  <dcterms:modified xsi:type="dcterms:W3CDTF">2024-09-08T22:28:56Z</dcterms:modified>
</cp:coreProperties>
</file>