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9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2"/>
            </p:custDataLst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image" Target="../media/image1.png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6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A2038FFA-161B-4CC0-A564-3416D8319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8920CE43-704F-49E5-9222-839D9CCC1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34259B0E-46DC-46C4-ADF4-4B242B79B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56598399-FD9C-4F00-9665-4B2932B9E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01837109-6FF6-4AFD-9DD7-02F0D9F87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7521310E-DDF9-44F5-8A21-24D7A38F3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EA695529-1AF3-4085-964F-6930AA1C7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50F99AFC-8DF0-4025-B2E0-575C48524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D1BEAF7C-5380-40F7-B666-D6DC71652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D15CADC-B7DA-4995-9E44-5F2984275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6800877-686C-4060-9BA0-688604E47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229871" y="254000"/>
            <a:ext cx="11748135" cy="6350000"/>
          </a:xfrm>
          <a:prstGeom prst="rect">
            <a:avLst/>
          </a:prstGeom>
          <a:solidFill>
            <a:schemeClr val="bg1">
              <a:alpha val="8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975"/>
          </a:p>
        </p:txBody>
      </p:sp>
      <p:pic>
        <p:nvPicPr>
          <p:cNvPr id="40" name="图片 39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09860" y="5302885"/>
            <a:ext cx="1745615" cy="1301115"/>
          </a:xfrm>
          <a:prstGeom prst="rect">
            <a:avLst/>
          </a:prstGeom>
        </p:spPr>
      </p:pic>
      <p:grpSp>
        <p:nvGrpSpPr>
          <p:cNvPr id="3" name="组合 2"/>
          <p:cNvGrpSpPr/>
          <p:nvPr userDrawn="1">
            <p:custDataLst>
              <p:tags r:id="rId5"/>
            </p:custDataLst>
          </p:nvPr>
        </p:nvGrpSpPr>
        <p:grpSpPr>
          <a:xfrm>
            <a:off x="566420" y="567267"/>
            <a:ext cx="530860" cy="477520"/>
            <a:chOff x="805" y="549"/>
            <a:chExt cx="734" cy="769"/>
          </a:xfrm>
        </p:grpSpPr>
        <p:sp>
          <p:nvSpPr>
            <p:cNvPr id="9" name="立方体 8"/>
            <p:cNvSpPr/>
            <p:nvPr>
              <p:custDataLst>
                <p:tags r:id="rId6"/>
              </p:custDataLst>
            </p:nvPr>
          </p:nvSpPr>
          <p:spPr>
            <a:xfrm>
              <a:off x="881" y="640"/>
              <a:ext cx="659" cy="679"/>
            </a:xfrm>
            <a:prstGeom prst="cube">
              <a:avLst/>
            </a:prstGeom>
            <a:solidFill>
              <a:srgbClr val="DEE0D4"/>
            </a:solidFill>
            <a:ln>
              <a:solidFill>
                <a:srgbClr val="4B5A5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8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1" name="立方体 10"/>
            <p:cNvSpPr/>
            <p:nvPr>
              <p:custDataLst>
                <p:tags r:id="rId7"/>
              </p:custDataLst>
            </p:nvPr>
          </p:nvSpPr>
          <p:spPr>
            <a:xfrm>
              <a:off x="805" y="549"/>
              <a:ext cx="659" cy="679"/>
            </a:xfrm>
            <a:prstGeom prst="cube">
              <a:avLst/>
            </a:prstGeom>
            <a:solidFill>
              <a:srgbClr val="4B5A5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8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2"/>
            </p:custDataLst>
          </p:nvPr>
        </p:nvSpPr>
        <p:spPr>
          <a:xfrm>
            <a:off x="0" y="1638300"/>
            <a:ext cx="12192000" cy="3581400"/>
          </a:xfrm>
          <a:prstGeom prst="rect">
            <a:avLst/>
          </a:prstGeom>
          <a:solidFill>
            <a:schemeClr val="bg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975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对角圆角矩形 2"/>
          <p:cNvSpPr/>
          <p:nvPr userDrawn="1">
            <p:custDataLst>
              <p:tags r:id="rId2"/>
            </p:custDataLst>
          </p:nvPr>
        </p:nvSpPr>
        <p:spPr>
          <a:xfrm>
            <a:off x="229871" y="254000"/>
            <a:ext cx="11748135" cy="6350000"/>
          </a:xfrm>
          <a:prstGeom prst="round2DiagRect">
            <a:avLst/>
          </a:prstGeom>
          <a:solidFill>
            <a:schemeClr val="bg1">
              <a:alpha val="8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97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9" name="图文框 28"/>
          <p:cNvSpPr/>
          <p:nvPr userDrawn="1">
            <p:custDataLst>
              <p:tags r:id="rId2"/>
            </p:custDataLst>
          </p:nvPr>
        </p:nvSpPr>
        <p:spPr>
          <a:xfrm>
            <a:off x="527051" y="574675"/>
            <a:ext cx="11137900" cy="5708651"/>
          </a:xfrm>
          <a:prstGeom prst="frame">
            <a:avLst>
              <a:gd name="adj1" fmla="val 736"/>
            </a:avLst>
          </a:prstGeom>
          <a:solidFill>
            <a:schemeClr val="bg1"/>
          </a:solidFill>
          <a:ln w="1270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975"/>
          </a:p>
        </p:txBody>
      </p:sp>
      <p:sp>
        <p:nvSpPr>
          <p:cNvPr id="32" name="矩形 31"/>
          <p:cNvSpPr/>
          <p:nvPr userDrawn="1">
            <p:custDataLst>
              <p:tags r:id="rId3"/>
            </p:custDataLst>
          </p:nvPr>
        </p:nvSpPr>
        <p:spPr>
          <a:xfrm>
            <a:off x="673735" y="721360"/>
            <a:ext cx="10835005" cy="5406391"/>
          </a:xfrm>
          <a:prstGeom prst="rect">
            <a:avLst/>
          </a:prstGeom>
          <a:solidFill>
            <a:schemeClr val="bg1">
              <a:alpha val="8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975"/>
          </a:p>
        </p:txBody>
      </p:sp>
      <p:grpSp>
        <p:nvGrpSpPr>
          <p:cNvPr id="8" name="组合 7"/>
          <p:cNvGrpSpPr/>
          <p:nvPr userDrawn="1">
            <p:custDataLst>
              <p:tags r:id="rId4"/>
            </p:custDataLst>
          </p:nvPr>
        </p:nvGrpSpPr>
        <p:grpSpPr>
          <a:xfrm>
            <a:off x="886460" y="902547"/>
            <a:ext cx="530860" cy="477520"/>
            <a:chOff x="805" y="549"/>
            <a:chExt cx="734" cy="769"/>
          </a:xfrm>
        </p:grpSpPr>
        <p:sp>
          <p:nvSpPr>
            <p:cNvPr id="9" name="立方体 8"/>
            <p:cNvSpPr/>
            <p:nvPr>
              <p:custDataLst>
                <p:tags r:id="rId5"/>
              </p:custDataLst>
            </p:nvPr>
          </p:nvSpPr>
          <p:spPr>
            <a:xfrm>
              <a:off x="881" y="640"/>
              <a:ext cx="659" cy="679"/>
            </a:xfrm>
            <a:prstGeom prst="cube">
              <a:avLst/>
            </a:prstGeom>
            <a:solidFill>
              <a:srgbClr val="DEE0D4"/>
            </a:solidFill>
            <a:ln>
              <a:solidFill>
                <a:srgbClr val="4B5A5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8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1" name="立方体 10"/>
            <p:cNvSpPr/>
            <p:nvPr>
              <p:custDataLst>
                <p:tags r:id="rId6"/>
              </p:custDataLst>
            </p:nvPr>
          </p:nvSpPr>
          <p:spPr>
            <a:xfrm>
              <a:off x="805" y="549"/>
              <a:ext cx="659" cy="679"/>
            </a:xfrm>
            <a:prstGeom prst="cube">
              <a:avLst/>
            </a:prstGeom>
            <a:solidFill>
              <a:srgbClr val="4B5A5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8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94.xml" /><Relationship Id="rId11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ags" Target="../tags/tag92.xml" /><Relationship Id="rId6" Type="http://schemas.openxmlformats.org/officeDocument/2006/relationships/image" Target="../media/image2.jpeg" /><Relationship Id="rId7" Type="http://schemas.openxmlformats.org/officeDocument/2006/relationships/tags" Target="../tags/tag93.xml" /><Relationship Id="rId8" Type="http://schemas.openxmlformats.org/officeDocument/2006/relationships/image" Target="file:///D:\qq&#25991;&#20214;\712321467\Image\C2C\Image2\%7b75232B38-A165-1FB7-499C-2E1C792CACB5%7d.png" TargetMode="External" /><Relationship Id="rId9" Type="http://schemas.openxmlformats.org/officeDocument/2006/relationships/image" Target="../media/image3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>
          <p:custDataLst>
            <p:tags r:id="rId5"/>
          </p:custDataLst>
        </p:nvPr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图片 1073743875" descr="学科网 zxxk.com" title="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 r:link="rId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image" Target="../media/image4.jpeg" /><Relationship Id="rId5" Type="http://schemas.openxmlformats.org/officeDocument/2006/relationships/tags" Target="../tags/tag100.xml" /><Relationship Id="rId6" Type="http://schemas.openxmlformats.org/officeDocument/2006/relationships/image" Target="../media/image5.jpeg" /><Relationship Id="rId7" Type="http://schemas.openxmlformats.org/officeDocument/2006/relationships/tags" Target="../tags/tag101.xml" /><Relationship Id="rId8" Type="http://schemas.openxmlformats.org/officeDocument/2006/relationships/image" Target="../media/image6.jpeg" /><Relationship Id="rId9" Type="http://schemas.openxmlformats.org/officeDocument/2006/relationships/tags" Target="../tags/tag10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image" Target="../media/image7.png" /><Relationship Id="rId6" Type="http://schemas.openxmlformats.org/officeDocument/2006/relationships/tags" Target="../tags/tag110.xml" /><Relationship Id="rId7" Type="http://schemas.openxmlformats.org/officeDocument/2006/relationships/image" Target="../media/image8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image" Target="../media/image9.jpeg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image" Target="../media/image10.jpeg" /><Relationship Id="rId6" Type="http://schemas.openxmlformats.org/officeDocument/2006/relationships/tags" Target="../tags/tag126.xml" /><Relationship Id="rId7" Type="http://schemas.openxmlformats.org/officeDocument/2006/relationships/tags" Target="../tags/tag1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image" Target="../media/image11.jpeg" /><Relationship Id="rId7" Type="http://schemas.openxmlformats.org/officeDocument/2006/relationships/tags" Target="../tags/tag15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hyperlink" Target="https://d.book118.com/776121031125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8194" name="Text Box 5" title=""/>
          <p:cNvSpPr txBox="1"/>
          <p:nvPr>
            <p:custDataLst>
              <p:tags r:id="rId3"/>
            </p:custDataLst>
          </p:nvPr>
        </p:nvSpPr>
        <p:spPr>
          <a:xfrm>
            <a:off x="1021080" y="1390015"/>
            <a:ext cx="10079355" cy="2399665"/>
          </a:xfrm>
          <a:prstGeom prst="rect">
            <a:avLst/>
          </a:prstGeom>
          <a:noFill/>
          <a:ln w="9525">
            <a:noFill/>
          </a:ln>
        </p:spPr>
        <p:txBody>
          <a:bodyPr wrap="square" lIns="92279" tIns="46140" rIns="92279" bIns="4614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25000"/>
              </a:lnSpc>
              <a:spcBef>
                <a:spcPct val="0"/>
              </a:spcBef>
              <a:buClr>
                <a:schemeClr val="hlink"/>
              </a:buClr>
              <a:buFont typeface="Wingdings" panose="05000000000000000000" pitchFamily="2" charset="2"/>
            </a:pP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安塞腰鼓产生于千沟万壑、广袤苍凉的黄土高原。是由一群地道农民表演的民间舞蹈，自秦汉始已有两千多年的历史。它可由几人或几千人一同进行，磅礴的气势，精湛的表现力令人陶醉，被称为“天下第一鼓”。安塞县被称为“中国腰鼓之乡”。安塞腰鼓这种独特的艺术形式，也已经成为陕北人民质朴而豪放的精神风貌的象征。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8195" name="Picture 6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940435" y="3884295"/>
            <a:ext cx="3007995" cy="185166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196" name="Picture 7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4152265" y="3884295"/>
            <a:ext cx="3354070" cy="18510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197" name="Picture 8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7710170" y="3884295"/>
            <a:ext cx="3390900" cy="184531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" name="文本框 11" title=""/>
          <p:cNvSpPr txBox="1"/>
          <p:nvPr>
            <p:custDataLst>
              <p:tags r:id="rId10"/>
            </p:custDataLst>
          </p:nvPr>
        </p:nvSpPr>
        <p:spPr>
          <a:xfrm>
            <a:off x="1315483" y="539115"/>
            <a:ext cx="2291952" cy="5219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solidFill>
                  <a:srgbClr val="313B3F"/>
                </a:solidFill>
                <a:latin typeface="微软雅黑" panose="020b0503020204020204" charset="-122"/>
                <a:ea typeface="微软雅黑" panose="020b0503020204020204" charset="-122"/>
              </a:rPr>
              <a:t>新课导入</a:t>
            </a:r>
            <a:endParaRPr lang="zh-CN" altLang="en-US" sz="2800">
              <a:solidFill>
                <a:srgbClr val="313B3F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7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3" name="矩形 12" title=""/>
          <p:cNvSpPr/>
          <p:nvPr>
            <p:custDataLst>
              <p:tags r:id="rId4"/>
            </p:custDataLst>
          </p:nvPr>
        </p:nvSpPr>
        <p:spPr>
          <a:xfrm>
            <a:off x="728980" y="2087880"/>
            <a:ext cx="10734040" cy="230695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200000"/>
              </a:lnSpc>
            </a:pPr>
            <a:r>
              <a:rPr lang="zh-CN" sz="7200" spc="3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宋体" panose="02010600030101010101" pitchFamily="2" charset="-122"/>
              </a:rPr>
              <a:t>安塞腰鼓</a:t>
            </a:r>
            <a:endParaRPr lang="zh-CN" sz="7200" spc="30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宋体" panose="02010600030101010101" pitchFamily="2" charset="-122"/>
            </a:endParaRPr>
          </a:p>
        </p:txBody>
      </p:sp>
      <p:pic>
        <p:nvPicPr>
          <p:cNvPr id="2" name="Picture 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11201400" y="126111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3" name="矩形 12" title=""/>
          <p:cNvSpPr/>
          <p:nvPr>
            <p:custDataLst>
              <p:tags r:id="rId4"/>
            </p:custDataLst>
          </p:nvPr>
        </p:nvSpPr>
        <p:spPr>
          <a:xfrm>
            <a:off x="1217930" y="1744345"/>
            <a:ext cx="9905365" cy="230695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1" latinLnBrk="0" hangingPunct="1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2400" b="1" spc="-15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1.</a:t>
            </a:r>
            <a:r>
              <a:rPr sz="2400" b="1" spc="-15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有感情地反复朗读课文，感受安塞腰鼓的恢宏气势</a:t>
            </a:r>
            <a:r>
              <a:rPr sz="2400" b="1" spc="-15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（重点）</a:t>
            </a:r>
            <a:r>
              <a:rPr lang="zh-CN" sz="2400" b="1" spc="-15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。</a:t>
            </a:r>
            <a:endParaRPr sz="2400" b="1" spc="-15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marL="0" indent="0" eaLnBrk="1" latinLnBrk="0" hangingPunct="1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2400" b="1" spc="-15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2.</a:t>
            </a:r>
            <a:r>
              <a:rPr sz="2400" b="1" spc="-15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体会长短句式交错使用的节奏、韵律美，学习多种表达方式、修辞手法的综合运用</a:t>
            </a:r>
            <a:r>
              <a:rPr sz="2400" b="1" spc="-15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（难点）</a:t>
            </a:r>
            <a:r>
              <a:rPr lang="zh-CN" sz="2400" b="1" spc="-15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。</a:t>
            </a:r>
            <a:endParaRPr sz="2400" b="1" spc="-15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marL="0" indent="0" eaLnBrk="1" latinLnBrk="0" hangingPunct="1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2400" b="1" spc="-15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3.</a:t>
            </a:r>
            <a:r>
              <a:rPr sz="2400" b="1" spc="-15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感受安塞腰鼓的雄浑气势，感悟中华传统文化和文明，感受生命的壮美。</a:t>
            </a:r>
            <a:endParaRPr sz="2400" b="1" spc="-15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5"/>
            </p:custDataLst>
          </p:nvPr>
        </p:nvSpPr>
        <p:spPr>
          <a:xfrm>
            <a:off x="1641873" y="923925"/>
            <a:ext cx="2291952" cy="5219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solidFill>
                  <a:srgbClr val="313B3F"/>
                </a:solidFill>
                <a:latin typeface="微软雅黑" panose="020b0503020204020204" charset="-122"/>
                <a:ea typeface="微软雅黑" panose="020b0503020204020204" charset="-122"/>
              </a:rPr>
              <a:t>学习目标</a:t>
            </a:r>
            <a:endParaRPr lang="zh-CN" altLang="en-US" sz="2800">
              <a:solidFill>
                <a:srgbClr val="313B3F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 spd="slow"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148" name="Rectangle 5" title="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021080" y="1353820"/>
            <a:ext cx="6189345" cy="23234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08825" tIns="54412" rIns="108825" bIns="54412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</a:t>
            </a:r>
            <a:r>
              <a:rPr lang="en-US" altLang="zh-CN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陕西省的</a:t>
            </a: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安塞县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素有“</a:t>
            </a: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鼓之乡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”的美称，安塞腰鼓</a:t>
            </a: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场面宏大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动作奔放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节奏铿锵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人鼓合一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气势磅礴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，是陕北高原特有的地域文化，也是陕北人</a:t>
            </a: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精神风貌的象征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50178" name="Picture 2" title="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19"/>
          <a:stretch>
            <a:fillRect/>
          </a:stretch>
        </p:blipFill>
        <p:spPr bwMode="auto">
          <a:xfrm>
            <a:off x="7287260" y="1353820"/>
            <a:ext cx="3798570" cy="24218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文本框 2" title="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1021080" y="3957320"/>
            <a:ext cx="10153015" cy="1753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在古代既是激励边关将士冲锋陷阵、浴血奋战的号角，也是将士凯旋的欢迎曲。如今，安塞腰鼓已成为</a:t>
            </a: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中华民族坚毅不屈、意气风发、蓬勃向上、积极进取的精神象征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2" name="文本框 11" title=""/>
          <p:cNvSpPr txBox="1"/>
          <p:nvPr>
            <p:custDataLst>
              <p:tags r:id="rId7"/>
            </p:custDataLst>
          </p:nvPr>
        </p:nvSpPr>
        <p:spPr>
          <a:xfrm>
            <a:off x="1315483" y="539115"/>
            <a:ext cx="2291952" cy="5219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solidFill>
                  <a:srgbClr val="313B3F"/>
                </a:solidFill>
                <a:latin typeface="微软雅黑" panose="020b0503020204020204" charset="-122"/>
                <a:ea typeface="微软雅黑" panose="020b0503020204020204" charset="-122"/>
              </a:rPr>
              <a:t>背景链接</a:t>
            </a:r>
            <a:endParaRPr lang="zh-CN" altLang="en-US" sz="2800">
              <a:solidFill>
                <a:srgbClr val="313B3F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2" name="文本框 11" title=""/>
          <p:cNvSpPr txBox="1"/>
          <p:nvPr>
            <p:custDataLst>
              <p:tags r:id="rId3"/>
            </p:custDataLst>
          </p:nvPr>
        </p:nvSpPr>
        <p:spPr>
          <a:xfrm>
            <a:off x="1315483" y="539115"/>
            <a:ext cx="2291952" cy="5219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solidFill>
                  <a:srgbClr val="313B3F"/>
                </a:solidFill>
                <a:latin typeface="微软雅黑" panose="020b0503020204020204" charset="-122"/>
                <a:ea typeface="微软雅黑" panose="020b0503020204020204" charset="-122"/>
              </a:rPr>
              <a:t>作者简介</a:t>
            </a:r>
            <a:endParaRPr lang="zh-CN" altLang="en-US" sz="2800">
              <a:solidFill>
                <a:srgbClr val="313B3F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" name="文本框 1" title=""/>
          <p:cNvSpPr txBox="1"/>
          <p:nvPr>
            <p:custDataLst>
              <p:tags r:id="rId4"/>
            </p:custDataLst>
          </p:nvPr>
        </p:nvSpPr>
        <p:spPr>
          <a:xfrm>
            <a:off x="3729990" y="1686625"/>
            <a:ext cx="7410450" cy="396938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609600" algn="just" fontAlgn="auto">
              <a:lnSpc>
                <a:spcPct val="150000"/>
              </a:lnSpc>
            </a:pP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 pitchFamily="34" charset="0"/>
              </a:rPr>
              <a:t> 刘成章，</a:t>
            </a: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 pitchFamily="34" charset="0"/>
              </a:rPr>
              <a:t>1937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 pitchFamily="34" charset="0"/>
              </a:rPr>
              <a:t>年生，陕西延安人。当代诗人、散文家。</a:t>
            </a: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 pitchFamily="34" charset="0"/>
              </a:rPr>
              <a:t>20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 pitchFamily="34" charset="0"/>
              </a:rPr>
              <a:t>世纪</a:t>
            </a: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 pitchFamily="34" charset="0"/>
              </a:rPr>
              <a:t>80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 pitchFamily="34" charset="0"/>
              </a:rPr>
              <a:t>年代以来主要以散文创作活跃于文坛。主要作品有</a:t>
            </a: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 pitchFamily="34" charset="0"/>
              </a:rPr>
              <a:t>《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 pitchFamily="34" charset="0"/>
              </a:rPr>
              <a:t>黄土情</a:t>
            </a: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 pitchFamily="34" charset="0"/>
              </a:rPr>
              <a:t>》《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 pitchFamily="34" charset="0"/>
              </a:rPr>
              <a:t>纤丽的阳光</a:t>
            </a: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 pitchFamily="34" charset="0"/>
              </a:rPr>
              <a:t>》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 pitchFamily="34" charset="0"/>
              </a:rPr>
              <a:t>，其中</a:t>
            </a: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 pitchFamily="34" charset="0"/>
              </a:rPr>
              <a:t>《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 pitchFamily="34" charset="0"/>
              </a:rPr>
              <a:t>羊想云彩</a:t>
            </a: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 pitchFamily="34" charset="0"/>
              </a:rPr>
              <a:t>》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 pitchFamily="34" charset="0"/>
              </a:rPr>
              <a:t>获得首届鲁迅文学奖。</a:t>
            </a:r>
            <a:endParaRPr lang="en-US" altLang="zh-CN" sz="24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Arial" pitchFamily="34" charset="0"/>
            </a:endParaRPr>
          </a:p>
          <a:p>
            <a:pPr marL="0" lvl="1" indent="609600" algn="just" fontAlgn="auto">
              <a:lnSpc>
                <a:spcPct val="150000"/>
              </a:lnSpc>
            </a:pP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 pitchFamily="34" charset="0"/>
              </a:rPr>
              <a:t>他写陕北，追</a:t>
            </a:r>
            <a:r>
              <a:rPr lang="zh-CN" altLang="en-US" sz="2400" b="1">
                <a:solidFill>
                  <a:srgbClr val="0070C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 pitchFamily="34" charset="0"/>
              </a:rPr>
              <a:t>“土”</a:t>
            </a: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 pitchFamily="34" charset="0"/>
              </a:rPr>
              <a:t>(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 pitchFamily="34" charset="0"/>
              </a:rPr>
              <a:t>即民族化和地方色彩</a:t>
            </a: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 pitchFamily="34" charset="0"/>
              </a:rPr>
              <a:t>)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 pitchFamily="34" charset="0"/>
              </a:rPr>
              <a:t>：</a:t>
            </a:r>
            <a:r>
              <a:rPr lang="zh-CN" altLang="en-US" sz="2400" b="1">
                <a:solidFill>
                  <a:srgbClr val="0070C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 pitchFamily="34" charset="0"/>
              </a:rPr>
              <a:t>有诗意的土，有灵性的土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 pitchFamily="34" charset="0"/>
              </a:rPr>
              <a:t>，向“信天游”靠拢。这就抓住了陕北的“魂”，也显出了他散文的“精气神儿”</a:t>
            </a: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 pitchFamily="34" charset="0"/>
              </a:rPr>
              <a:t>!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Arial" pitchFamily="34" charset="0"/>
            </a:endParaRPr>
          </a:p>
        </p:txBody>
      </p:sp>
      <p:pic>
        <p:nvPicPr>
          <p:cNvPr id="3" name="图片 2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068070" y="1927860"/>
            <a:ext cx="2275205" cy="335089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custDataLst>
      <p:tags r:id="rId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8196" name="Text Box 4" title="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624330" y="2283460"/>
            <a:ext cx="8768715" cy="23234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08825" tIns="54412" rIns="108825" bIns="54412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亢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奋（      ）   </a:t>
            </a: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晦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暗（       ）   羁</a:t>
            </a: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绊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       ）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>
              <a:lnSpc>
                <a:spcPct val="200000"/>
              </a:lnSpc>
            </a:pP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烧</a:t>
            </a: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灼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      ）  </a:t>
            </a: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冗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杂（       ）   </a:t>
            </a: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蓦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然（      ）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>
              <a:lnSpc>
                <a:spcPct val="200000"/>
              </a:lnSpc>
            </a:pP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震</a:t>
            </a: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撼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      ）  </a:t>
            </a: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磅礴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         ） </a:t>
            </a: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戛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然而止（       ） 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7" name="矩形 6" title="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2713802" y="2595193"/>
            <a:ext cx="809625" cy="4768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08825" tIns="54412" rIns="108825" bIns="54412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kàng</a:t>
            </a:r>
            <a:endParaRPr lang="en-US" altLang="zh-CN" sz="24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8" name="矩形 7" title="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2713802" y="3323687"/>
            <a:ext cx="809625" cy="4768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08825" tIns="54412" rIns="108825" bIns="54412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zhuó</a:t>
            </a:r>
            <a:endParaRPr lang="en-US" altLang="zh-CN" sz="24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9" name="矩形 8" title="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2790002" y="4048996"/>
            <a:ext cx="657225" cy="4768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08825" tIns="54412" rIns="108825" bIns="54412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hàn</a:t>
            </a:r>
            <a:endParaRPr lang="en-US" altLang="zh-CN" sz="24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0" name="矩形 9" title="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8891416" y="4048674"/>
            <a:ext cx="521335" cy="4768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08825" tIns="54412" rIns="108825" bIns="54412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jiá</a:t>
            </a:r>
            <a:endParaRPr lang="en-US" altLang="zh-CN" sz="24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1" name="矩形 10" title="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5520645" y="2598371"/>
            <a:ext cx="606425" cy="4768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08825" tIns="54412" rIns="108825" bIns="54412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huì</a:t>
            </a:r>
            <a:endParaRPr lang="en-US" altLang="zh-CN" sz="24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2" name="矩形 11" title="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5436507" y="3323370"/>
            <a:ext cx="775970" cy="4768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08825" tIns="54412" rIns="108825" bIns="54412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rǒng</a:t>
            </a:r>
            <a:endParaRPr lang="en-US" altLang="zh-CN" sz="24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3" name="矩形 12" title="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34057" y="2595512"/>
            <a:ext cx="657225" cy="4768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08825" tIns="54412" rIns="108825" bIns="54412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bàn</a:t>
            </a:r>
            <a:endParaRPr lang="en-US" altLang="zh-CN" sz="24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4" name="矩形 13" title="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8124828" y="3323686"/>
            <a:ext cx="606425" cy="4768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08825" tIns="54412" rIns="108825" bIns="54412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mò</a:t>
            </a:r>
            <a:endParaRPr lang="en-US" altLang="zh-CN" sz="24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5" name="矩形 14" title="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5333320" y="4048993"/>
            <a:ext cx="1266825" cy="4768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08825" tIns="54412" rIns="108825" bIns="54412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páng bó </a:t>
            </a:r>
            <a:endParaRPr lang="en-US" altLang="zh-CN" sz="24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13"/>
            </p:custDataLst>
          </p:nvPr>
        </p:nvSpPr>
        <p:spPr>
          <a:xfrm>
            <a:off x="1315483" y="539115"/>
            <a:ext cx="2291952" cy="5219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solidFill>
                  <a:srgbClr val="313B3F"/>
                </a:solidFill>
                <a:latin typeface="微软雅黑" panose="020b0503020204020204" charset="-122"/>
                <a:ea typeface="微软雅黑" panose="020b0503020204020204" charset="-122"/>
              </a:rPr>
              <a:t>检查预习</a:t>
            </a:r>
            <a:endParaRPr lang="zh-CN" altLang="en-US" sz="2800">
              <a:solidFill>
                <a:srgbClr val="313B3F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  <p:custDataLst>
      <p:tags r:id="rId1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5361" name="文本框 1" title="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336040" y="1296035"/>
            <a:ext cx="1944370" cy="4523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宋体" panose="02010600030101010101" pitchFamily="2" charset="-122"/>
              </a:rPr>
              <a:t>亢奋：</a:t>
            </a:r>
            <a:endParaRPr lang="zh-CN" altLang="en-US" sz="24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宋体" panose="02010600030101010101" pitchFamily="2" charset="-122"/>
              </a:rPr>
              <a:t>晦暗：</a:t>
            </a:r>
            <a:endParaRPr lang="zh-CN" altLang="en-US" sz="24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宋体" panose="02010600030101010101" pitchFamily="2" charset="-122"/>
              </a:rPr>
              <a:t>羁绊：</a:t>
            </a:r>
            <a:endParaRPr lang="zh-CN" altLang="en-US" sz="24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宋体" panose="02010600030101010101" pitchFamily="2" charset="-122"/>
              </a:rPr>
              <a:t>蓦然：</a:t>
            </a:r>
            <a:endParaRPr lang="zh-CN" altLang="en-US" sz="24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宋体" panose="02010600030101010101" pitchFamily="2" charset="-122"/>
              </a:rPr>
              <a:t>冗杂：</a:t>
            </a:r>
            <a:endParaRPr lang="zh-CN" altLang="en-US" sz="24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宋体" panose="02010600030101010101" pitchFamily="2" charset="-122"/>
              </a:rPr>
              <a:t>大彻大悟：</a:t>
            </a:r>
            <a:endParaRPr lang="zh-CN" altLang="en-US" sz="24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宋体" panose="02010600030101010101" pitchFamily="2" charset="-122"/>
              </a:rPr>
              <a:t>叹为观止：</a:t>
            </a:r>
            <a:endParaRPr lang="zh-CN" altLang="en-US" sz="24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宋体" panose="02010600030101010101" pitchFamily="2" charset="-122"/>
              </a:rPr>
              <a:t>戛然而止：</a:t>
            </a:r>
            <a:endParaRPr lang="zh-CN" altLang="en-US" sz="24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" name="文本框 1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2272030" y="1296035"/>
            <a:ext cx="5075555" cy="4523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宋体" panose="02010600030101010101" pitchFamily="2" charset="-122"/>
              </a:rPr>
              <a:t>极度兴奋。</a:t>
            </a:r>
            <a:endParaRPr lang="zh-CN" altLang="en-US" sz="24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宋体" panose="02010600030101010101" pitchFamily="2" charset="-122"/>
              </a:rPr>
              <a:t>昏暗。这里是迷惘、糊涂的意思。</a:t>
            </a:r>
            <a:endParaRPr lang="zh-CN" altLang="en-US" sz="24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宋体" panose="02010600030101010101" pitchFamily="2" charset="-122"/>
              </a:rPr>
              <a:t>缠住不能脱身，束缚。羁，约束。</a:t>
            </a:r>
            <a:endParaRPr lang="zh-CN" altLang="en-US" sz="24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宋体" panose="02010600030101010101" pitchFamily="2" charset="-122"/>
              </a:rPr>
              <a:t>突然，猛然。</a:t>
            </a:r>
            <a:endParaRPr lang="zh-CN" altLang="en-US" sz="24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宋体" panose="02010600030101010101" pitchFamily="2" charset="-122"/>
              </a:rPr>
              <a:t>繁杂。</a:t>
            </a:r>
            <a:endParaRPr lang="zh-CN" altLang="en-US" sz="24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宋体" panose="02010600030101010101" pitchFamily="2" charset="-122"/>
              </a:rPr>
              <a:t>    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宋体" panose="02010600030101010101" pitchFamily="2" charset="-122"/>
              </a:rPr>
              <a:t>彻底觉悟或醒悟。</a:t>
            </a:r>
            <a:endParaRPr lang="zh-CN" altLang="en-US" sz="24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宋体" panose="02010600030101010101" pitchFamily="2" charset="-122"/>
              </a:rPr>
              <a:t>    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宋体" panose="02010600030101010101" pitchFamily="2" charset="-122"/>
              </a:rPr>
              <a:t>赞美看到的事物好到了极点。</a:t>
            </a:r>
            <a:endParaRPr lang="zh-CN" altLang="en-US" sz="24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宋体" panose="02010600030101010101" pitchFamily="2" charset="-122"/>
              </a:rPr>
              <a:t>    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宋体" panose="02010600030101010101" pitchFamily="2" charset="-122"/>
              </a:rPr>
              <a:t>声音突然中止。</a:t>
            </a:r>
            <a:endParaRPr lang="zh-CN" altLang="en-US" sz="24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宋体" panose="02010600030101010101" pitchFamily="2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5"/>
            </p:custDataLst>
          </p:nvPr>
        </p:nvSpPr>
        <p:spPr>
          <a:xfrm>
            <a:off x="1315483" y="539115"/>
            <a:ext cx="2291952" cy="5219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solidFill>
                  <a:srgbClr val="313B3F"/>
                </a:solidFill>
                <a:latin typeface="微软雅黑" panose="020b0503020204020204" charset="-122"/>
                <a:ea typeface="微软雅黑" panose="020b0503020204020204" charset="-122"/>
              </a:rPr>
              <a:t>检查预习</a:t>
            </a:r>
            <a:endParaRPr lang="zh-CN" altLang="en-US" sz="2800">
              <a:solidFill>
                <a:srgbClr val="313B3F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" name="文本框 4" title=""/>
          <p:cNvSpPr txBox="1"/>
          <p:nvPr>
            <p:custDataLst>
              <p:tags r:id="rId3"/>
            </p:custDataLst>
          </p:nvPr>
        </p:nvSpPr>
        <p:spPr>
          <a:xfrm>
            <a:off x="1315483" y="539115"/>
            <a:ext cx="2291952" cy="5219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solidFill>
                  <a:srgbClr val="313B3F"/>
                </a:solidFill>
                <a:latin typeface="微软雅黑" panose="020b0503020204020204" charset="-122"/>
                <a:ea typeface="微软雅黑" panose="020b0503020204020204" charset="-122"/>
              </a:rPr>
              <a:t>整体感知</a:t>
            </a:r>
            <a:endParaRPr lang="zh-CN" altLang="en-US" sz="2800">
              <a:solidFill>
                <a:srgbClr val="313B3F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385" name="文本框 1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771858" y="1378355"/>
            <a:ext cx="8622892" cy="4768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08825" tIns="54412" rIns="108825" bIns="54412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buFont typeface="Wingdings" panose="05000000000000000000" charset="0"/>
              <a:buNone/>
            </a:pPr>
            <a:r>
              <a:rPr lang="en-US" altLang="zh-CN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1.</a:t>
            </a: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浏览课文，文章是按什么顺序写的？</a:t>
            </a:r>
            <a:endParaRPr lang="zh-CN" altLang="en-US" sz="24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1268" name="文本框 2" title="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1008447" y="2059193"/>
            <a:ext cx="10149714" cy="4768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08825" tIns="54412" rIns="108825" bIns="54412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根据</a:t>
            </a:r>
            <a:r>
              <a:rPr lang="zh-CN" altLang="en-US" sz="24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时间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顺序，分为表演前、表演中、表演后三个部分。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16387" name="Picture 3" title=""/>
          <p:cNvPicPr>
            <a:picLocks noChangeAspect="1" noChangeArrowheads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85264" y="2666982"/>
            <a:ext cx="6996081" cy="35678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3"/>
            </p:custDataLst>
          </p:nvPr>
        </p:nvSpPr>
        <p:spPr>
          <a:xfrm>
            <a:off x="1383665" y="1395095"/>
            <a:ext cx="7609205" cy="47078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5000"/>
              </a:lnSpc>
            </a:pP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2.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试着给文章划分层次，完成以下结构图：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 fontAlgn="auto">
              <a:lnSpc>
                <a:spcPct val="125000"/>
              </a:lnSpc>
            </a:pPr>
            <a:endParaRPr lang="en-US" altLang="zh-CN" sz="24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 fontAlgn="auto">
              <a:lnSpc>
                <a:spcPct val="125000"/>
              </a:lnSpc>
            </a:pP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1-4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：（</a:t>
            </a: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）的腰鼓</a:t>
            </a: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</a:t>
            </a:r>
            <a:endParaRPr lang="en-US" altLang="zh-CN" sz="24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 fontAlgn="auto">
              <a:lnSpc>
                <a:spcPct val="125000"/>
              </a:lnSpc>
            </a:pP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5-27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：（</a:t>
            </a: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         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）的腰鼓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 fontAlgn="auto">
              <a:lnSpc>
                <a:spcPct val="125000"/>
              </a:lnSpc>
            </a:pP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   5-13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：宏伟的场面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 fontAlgn="auto">
              <a:lnSpc>
                <a:spcPct val="125000"/>
              </a:lnSpc>
            </a:pP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  14-17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：雄壮的（</a:t>
            </a: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 fontAlgn="auto">
              <a:lnSpc>
                <a:spcPct val="125000"/>
              </a:lnSpc>
            </a:pP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  18-22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：击鼓的（</a:t>
            </a: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       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 fontAlgn="auto">
              <a:lnSpc>
                <a:spcPct val="125000"/>
              </a:lnSpc>
            </a:pP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  23-27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：奇丽的（</a:t>
            </a: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 fontAlgn="auto">
              <a:lnSpc>
                <a:spcPct val="125000"/>
              </a:lnSpc>
            </a:pPr>
            <a:endParaRPr lang="en-US" altLang="zh-CN" sz="24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 fontAlgn="auto">
              <a:lnSpc>
                <a:spcPct val="125000"/>
              </a:lnSpc>
            </a:pP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28-30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：（</a:t>
            </a: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）的腰鼓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4"/>
            </p:custDataLst>
          </p:nvPr>
        </p:nvSpPr>
        <p:spPr>
          <a:xfrm>
            <a:off x="2542685" y="2379098"/>
            <a:ext cx="1213046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安静</a:t>
            </a:r>
            <a:endParaRPr lang="zh-CN" altLang="en-US" sz="24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5"/>
            </p:custDataLst>
          </p:nvPr>
        </p:nvSpPr>
        <p:spPr>
          <a:xfrm>
            <a:off x="2755184" y="2829124"/>
            <a:ext cx="3892412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壮阔，豪放，火烈</a:t>
            </a:r>
            <a:endParaRPr lang="zh-CN" altLang="en-US" sz="24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6"/>
            </p:custDataLst>
          </p:nvPr>
        </p:nvSpPr>
        <p:spPr>
          <a:xfrm>
            <a:off x="5676443" y="3765996"/>
            <a:ext cx="1890346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声响</a:t>
            </a:r>
            <a:endParaRPr lang="zh-CN" altLang="en-US" sz="24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7"/>
            </p:custDataLst>
          </p:nvPr>
        </p:nvSpPr>
        <p:spPr>
          <a:xfrm>
            <a:off x="5676384" y="4199516"/>
            <a:ext cx="3809257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元气淋漓的后生</a:t>
            </a:r>
            <a:endParaRPr lang="zh-CN" altLang="en-US" sz="24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8"/>
            </p:custDataLst>
          </p:nvPr>
        </p:nvSpPr>
        <p:spPr>
          <a:xfrm>
            <a:off x="5676265" y="4659630"/>
            <a:ext cx="97218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舞姿</a:t>
            </a:r>
            <a:endParaRPr lang="zh-CN" altLang="en-US" sz="24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9"/>
            </p:custDataLst>
          </p:nvPr>
        </p:nvSpPr>
        <p:spPr>
          <a:xfrm>
            <a:off x="2880915" y="5594817"/>
            <a:ext cx="1536779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静寂</a:t>
            </a:r>
            <a:endParaRPr lang="zh-CN" altLang="en-US" sz="24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1" name="左大括号 10" title=""/>
          <p:cNvSpPr/>
          <p:nvPr>
            <p:custDataLst>
              <p:tags r:id="rId10"/>
            </p:custDataLst>
          </p:nvPr>
        </p:nvSpPr>
        <p:spPr>
          <a:xfrm>
            <a:off x="1036955" y="2379345"/>
            <a:ext cx="437515" cy="3723640"/>
          </a:xfrm>
          <a:prstGeom prst="leftBrace">
            <a:avLst>
              <a:gd name="adj1" fmla="val 8333"/>
              <a:gd name="adj2" fmla="val 50380"/>
            </a:avLst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宋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宋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宋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宋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宋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宋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宋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宋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宋体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2" name="左大括号 11" title=""/>
          <p:cNvSpPr/>
          <p:nvPr>
            <p:custDataLst>
              <p:tags r:id="rId11"/>
            </p:custDataLst>
          </p:nvPr>
        </p:nvSpPr>
        <p:spPr>
          <a:xfrm>
            <a:off x="2852420" y="3375025"/>
            <a:ext cx="451485" cy="1769110"/>
          </a:xfrm>
          <a:prstGeom prst="leftBrac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宋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宋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宋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宋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宋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宋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宋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宋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宋体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3" name="文本框 12" title=""/>
          <p:cNvSpPr txBox="1"/>
          <p:nvPr>
            <p:custDataLst>
              <p:tags r:id="rId12"/>
            </p:custDataLst>
          </p:nvPr>
        </p:nvSpPr>
        <p:spPr>
          <a:xfrm>
            <a:off x="7566660" y="2392680"/>
            <a:ext cx="1838960" cy="575467"/>
          </a:xfrm>
          <a:prstGeom prst="doubleWave">
            <a:avLst/>
          </a:prstGeom>
          <a:solidFill>
            <a:schemeClr val="accent3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</a:rPr>
              <a:t>表演前</a:t>
            </a:r>
            <a:endParaRPr lang="zh-CN" altLang="en-US" sz="2400" b="1"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4" name="文本框 13" title=""/>
          <p:cNvSpPr txBox="1"/>
          <p:nvPr>
            <p:custDataLst>
              <p:tags r:id="rId13"/>
            </p:custDataLst>
          </p:nvPr>
        </p:nvSpPr>
        <p:spPr>
          <a:xfrm>
            <a:off x="8839835" y="3925570"/>
            <a:ext cx="1411605" cy="575467"/>
          </a:xfrm>
          <a:prstGeom prst="doubleWave">
            <a:avLst/>
          </a:prstGeom>
          <a:solidFill>
            <a:schemeClr val="accent3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</a:rPr>
              <a:t>表演中</a:t>
            </a:r>
            <a:endParaRPr lang="zh-CN" altLang="en-US" sz="2400" b="1"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5" name="文本框 14" title=""/>
          <p:cNvSpPr txBox="1"/>
          <p:nvPr>
            <p:custDataLst>
              <p:tags r:id="rId14"/>
            </p:custDataLst>
          </p:nvPr>
        </p:nvSpPr>
        <p:spPr>
          <a:xfrm>
            <a:off x="7185660" y="5480050"/>
            <a:ext cx="1590040" cy="575467"/>
          </a:xfrm>
          <a:prstGeom prst="doubleWave">
            <a:avLst/>
          </a:prstGeom>
          <a:solidFill>
            <a:schemeClr val="accent3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</a:rPr>
              <a:t>表演后</a:t>
            </a:r>
            <a:endParaRPr lang="zh-CN" altLang="en-US" sz="2400" b="1"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15"/>
            </p:custDataLst>
          </p:nvPr>
        </p:nvSpPr>
        <p:spPr>
          <a:xfrm>
            <a:off x="1315483" y="539115"/>
            <a:ext cx="2291952" cy="5219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solidFill>
                  <a:srgbClr val="313B3F"/>
                </a:solidFill>
                <a:latin typeface="微软雅黑" panose="020b0503020204020204" charset="-122"/>
                <a:ea typeface="微软雅黑" panose="020b0503020204020204" charset="-122"/>
              </a:rPr>
              <a:t>整体感知</a:t>
            </a:r>
            <a:endParaRPr lang="zh-CN" altLang="en-US" sz="2800">
              <a:solidFill>
                <a:srgbClr val="313B3F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3" grpId="0"/>
      <p:bldP spid="15" grpId="0"/>
      <p:bldP spid="14" grpId="0"/>
      <p:bldP spid="12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1049655" y="1370965"/>
            <a:ext cx="1034097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150000"/>
              </a:lnSpc>
            </a:pP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3.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朗读课文，回答：</a:t>
            </a:r>
            <a:endParaRPr lang="en-US" altLang="zh-CN" sz="24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eaLnBrk="0" hangingPunct="0">
              <a:lnSpc>
                <a:spcPct val="150000"/>
              </a:lnSpc>
            </a:pP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安塞腰鼓的总体特征是什么？（</a:t>
            </a:r>
            <a:r>
              <a:rPr lang="zh-CN" altLang="en-US" sz="2400" b="1">
                <a:solidFill>
                  <a:srgbClr val="0070C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用原文中三个连续的词语回答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）</a:t>
            </a:r>
            <a:endParaRPr lang="zh-CN" altLang="en-US" sz="2400" b="1"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2339975" y="2504440"/>
            <a:ext cx="776033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00000"/>
              </a:lnSpc>
            </a:pPr>
            <a:endParaRPr lang="zh-CN" altLang="en-US" sz="2400" b="1" kern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0" algn="ctr" fontAlgn="auto">
              <a:lnSpc>
                <a:spcPct val="100000"/>
              </a:lnSpc>
            </a:pPr>
            <a:r>
              <a:rPr lang="zh-CN" altLang="en-US" sz="2400" b="1" kern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壮阔      豪放     火烈</a:t>
            </a:r>
            <a:endParaRPr lang="zh-CN" altLang="en-US" sz="24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indent="0" algn="ctr" fontAlgn="auto">
              <a:lnSpc>
                <a:spcPct val="100000"/>
              </a:lnSpc>
            </a:pPr>
            <a:endParaRPr lang="zh-CN" altLang="en-US" sz="2400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5"/>
            </p:custDataLst>
          </p:nvPr>
        </p:nvSpPr>
        <p:spPr>
          <a:xfrm>
            <a:off x="1079500" y="3509010"/>
            <a:ext cx="10015855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latin typeface="宋体" panose="02010600030101010101" pitchFamily="2" charset="-122"/>
                <a:sym typeface="+mn-ea"/>
              </a:rPr>
              <a:t>4.</a:t>
            </a:r>
            <a:r>
              <a:rPr lang="zh-CN" altLang="en-US" sz="2400" b="1">
                <a:latin typeface="宋体" panose="02010600030101010101" pitchFamily="2" charset="-122"/>
                <a:sym typeface="+mn-ea"/>
              </a:rPr>
              <a:t>简单说说安塞腰鼓给了你什么样的感受。（</a:t>
            </a:r>
            <a:r>
              <a:rPr lang="zh-CN" altLang="en-US" sz="2400" b="1">
                <a:solidFill>
                  <a:srgbClr val="0070C0"/>
                </a:solidFill>
                <a:latin typeface="宋体" panose="02010600030101010101" pitchFamily="2" charset="-122"/>
                <a:sym typeface="+mn-ea"/>
              </a:rPr>
              <a:t>可以用自己的话说，也可以用原文中的话说</a:t>
            </a:r>
            <a:r>
              <a:rPr lang="zh-CN" altLang="en-US" sz="2400" b="1">
                <a:latin typeface="宋体" panose="02010600030101010101" pitchFamily="2" charset="-122"/>
                <a:sym typeface="+mn-ea"/>
              </a:rPr>
              <a:t>）</a:t>
            </a:r>
            <a:endParaRPr lang="en-US" altLang="zh-CN" sz="2400" b="1">
              <a:latin typeface="宋体" panose="02010600030101010101" pitchFamily="2" charset="-122"/>
            </a:endParaRPr>
          </a:p>
          <a:p>
            <a:endParaRPr lang="en-US" altLang="zh-CN" sz="2400" b="1">
              <a:latin typeface="宋体" panose="02010600030101010101" pitchFamily="2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6"/>
            </p:custDataLst>
          </p:nvPr>
        </p:nvSpPr>
        <p:spPr>
          <a:xfrm>
            <a:off x="1049655" y="4798695"/>
            <a:ext cx="1004570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150000"/>
              </a:lnSpc>
              <a:defRPr/>
            </a:pPr>
            <a:r>
              <a:rPr lang="en-US" altLang="zh-CN" sz="2400" b="1" kern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zh-CN" altLang="en-US" sz="2400" b="1" kern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示例：生命的强健刚劲、旺盛的生命力、强大的力量、气势宏大、气势磅礴，等等。</a:t>
            </a:r>
            <a:endParaRPr lang="zh-CN" altLang="en-US" sz="2400" b="1" kern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7"/>
            </p:custDataLst>
          </p:nvPr>
        </p:nvSpPr>
        <p:spPr>
          <a:xfrm>
            <a:off x="1315483" y="539115"/>
            <a:ext cx="2291952" cy="5219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solidFill>
                  <a:srgbClr val="313B3F"/>
                </a:solidFill>
                <a:latin typeface="微软雅黑" panose="020b0503020204020204" charset="-122"/>
                <a:ea typeface="微软雅黑" panose="020b0503020204020204" charset="-122"/>
              </a:rPr>
              <a:t>整体感知</a:t>
            </a:r>
            <a:endParaRPr lang="zh-CN" altLang="en-US" sz="2800">
              <a:solidFill>
                <a:srgbClr val="313B3F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>
            <p:custDataLst>
              <p:tags r:id="rId3"/>
            </p:custDataLst>
          </p:nvPr>
        </p:nvSpPr>
        <p:spPr>
          <a:xfrm>
            <a:off x="846455" y="1287780"/>
            <a:ext cx="1040003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50000"/>
              </a:lnSpc>
              <a:buFont typeface="Wingdings" panose="05000000000000000000" charset="0"/>
              <a:buChar char="p"/>
            </a:pPr>
            <a:r>
              <a:rPr lang="zh-CN" altLang="en-US" sz="24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作者把散文当作诗歌来写，这是一首</a:t>
            </a:r>
            <a:r>
              <a:rPr lang="en-US" altLang="zh-CN" sz="24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“</a:t>
            </a:r>
            <a:r>
              <a:rPr lang="zh-CN" altLang="en-US" sz="24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散文诗</a:t>
            </a:r>
            <a:r>
              <a:rPr lang="en-US" altLang="zh-CN" sz="24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”</a:t>
            </a:r>
            <a:r>
              <a:rPr lang="zh-CN" altLang="en-US" sz="24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是一篇适合朗读的课文，在朗读过程中要充分发挥感情，下面我们一起来赏析文章。</a:t>
            </a:r>
            <a:endParaRPr lang="zh-CN" altLang="en-US" sz="2400" b="1">
              <a:solidFill>
                <a:srgbClr val="C0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4"/>
            </p:custDataLst>
          </p:nvPr>
        </p:nvSpPr>
        <p:spPr>
          <a:xfrm>
            <a:off x="846455" y="2727325"/>
            <a:ext cx="1040003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/>
              <a:t>赏析角度：可从修辞，句式，叠词，动词使用等</a:t>
            </a:r>
            <a:endParaRPr lang="zh-CN" altLang="en-US" sz="2400" b="1"/>
          </a:p>
        </p:txBody>
      </p:sp>
      <p:sp>
        <p:nvSpPr>
          <p:cNvPr id="6" name="文本框 5" title=""/>
          <p:cNvSpPr txBox="1"/>
          <p:nvPr>
            <p:custDataLst>
              <p:tags r:id="rId5"/>
            </p:custDataLst>
          </p:nvPr>
        </p:nvSpPr>
        <p:spPr>
          <a:xfrm>
            <a:off x="846455" y="4238625"/>
            <a:ext cx="897445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 u="sng">
                <a:uFill>
                  <a:solidFill>
                    <a:schemeClr val="tx1"/>
                  </a:solidFill>
                </a:u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1.</a:t>
            </a:r>
            <a:r>
              <a:rPr lang="zh-CN" altLang="en-US" sz="2400" b="1" u="sng">
                <a:uFill>
                  <a:solidFill>
                    <a:schemeClr val="tx1"/>
                  </a:solidFill>
                </a:u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一捶起来就</a:t>
            </a:r>
            <a:r>
              <a:rPr lang="zh-CN" altLang="en-US" sz="2400" b="1" u="sng">
                <a:solidFill>
                  <a:srgbClr val="FF0000"/>
                </a:solidFill>
                <a:uFill>
                  <a:solidFill>
                    <a:schemeClr val="tx1"/>
                  </a:solidFill>
                </a:u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发狠了</a:t>
            </a:r>
            <a:r>
              <a:rPr lang="en-US" sz="2400" b="1" u="sng">
                <a:solidFill>
                  <a:srgbClr val="FF0000"/>
                </a:solidFill>
                <a:uFill>
                  <a:solidFill>
                    <a:schemeClr val="tx1"/>
                  </a:solidFill>
                </a:u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r>
              <a:rPr lang="zh-CN" altLang="en-US" sz="2400" b="1" u="sng">
                <a:solidFill>
                  <a:srgbClr val="FF0000"/>
                </a:solidFill>
                <a:uFill>
                  <a:solidFill>
                    <a:schemeClr val="tx1"/>
                  </a:solidFill>
                </a:u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忘情了</a:t>
            </a:r>
            <a:r>
              <a:rPr lang="en-US" sz="2400" b="1" u="sng">
                <a:solidFill>
                  <a:srgbClr val="FF0000"/>
                </a:solidFill>
                <a:uFill>
                  <a:solidFill>
                    <a:schemeClr val="tx1"/>
                  </a:solidFill>
                </a:u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r>
              <a:rPr lang="zh-CN" altLang="en-US" sz="2400" b="1" u="sng">
                <a:solidFill>
                  <a:srgbClr val="FF0000"/>
                </a:solidFill>
                <a:uFill>
                  <a:solidFill>
                    <a:schemeClr val="tx1"/>
                  </a:solidFill>
                </a:u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没命了</a:t>
            </a:r>
            <a:r>
              <a:rPr lang="en-US" sz="2400" b="1" u="sng">
                <a:uFill>
                  <a:solidFill>
                    <a:schemeClr val="tx1"/>
                  </a:solidFill>
                </a:u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！</a:t>
            </a:r>
            <a:endParaRPr lang="en-US" altLang="en-US" sz="2400" b="1" u="sng">
              <a:uFill>
                <a:solidFill>
                  <a:schemeClr val="tx1"/>
                </a:solidFill>
              </a:u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6"/>
            </p:custDataLst>
          </p:nvPr>
        </p:nvSpPr>
        <p:spPr>
          <a:xfrm>
            <a:off x="846455" y="4994275"/>
            <a:ext cx="1024318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zh-CN" altLang="en-US" sz="24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运用排比的修辞手法</a:t>
            </a:r>
            <a:r>
              <a:rPr lang="en-US" sz="24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</a:t>
            </a:r>
            <a:r>
              <a:rPr lang="zh-CN" altLang="en-US" sz="24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表现了生命沸腾、力量喷涌、不可遏止的情景。</a:t>
            </a:r>
            <a:endParaRPr lang="zh-CN" altLang="en-US" sz="2400" b="1">
              <a:solidFill>
                <a:srgbClr val="0070C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7"/>
            </p:custDataLst>
          </p:nvPr>
        </p:nvSpPr>
        <p:spPr>
          <a:xfrm>
            <a:off x="846455" y="3482975"/>
            <a:ext cx="385254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</a:rPr>
              <a:t>请赏析文章第</a:t>
            </a:r>
            <a:r>
              <a:rPr lang="en-US" altLang="zh-CN" sz="2400" b="1">
                <a:solidFill>
                  <a:srgbClr val="FF0000"/>
                </a:solidFill>
              </a:rPr>
              <a:t>7</a:t>
            </a:r>
            <a:r>
              <a:rPr lang="zh-CN" altLang="en-US" sz="2400" b="1">
                <a:solidFill>
                  <a:srgbClr val="FF0000"/>
                </a:solidFill>
              </a:rPr>
              <a:t>自然段：</a:t>
            </a:r>
            <a:endParaRPr lang="zh-CN" altLang="en-US" sz="2400" b="1">
              <a:solidFill>
                <a:srgbClr val="FF0000"/>
              </a:solidFill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8"/>
            </p:custDataLst>
          </p:nvPr>
        </p:nvSpPr>
        <p:spPr>
          <a:xfrm>
            <a:off x="1315483" y="539115"/>
            <a:ext cx="2291952" cy="5219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solidFill>
                  <a:srgbClr val="313B3F"/>
                </a:solidFill>
                <a:latin typeface="微软雅黑" panose="020b0503020204020204" charset="-122"/>
                <a:ea typeface="微软雅黑" panose="020b0503020204020204" charset="-122"/>
              </a:rPr>
              <a:t>研读课文</a:t>
            </a:r>
            <a:endParaRPr lang="zh-CN" altLang="en-US" sz="2800">
              <a:solidFill>
                <a:srgbClr val="313B3F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890270" y="1657350"/>
            <a:ext cx="107219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u="sng">
                <a:uFill>
                  <a:solidFill>
                    <a:schemeClr val="tx1"/>
                  </a:solidFill>
                </a:u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2.</a:t>
            </a:r>
            <a:r>
              <a:rPr lang="zh-CN" altLang="en-US" sz="2400" b="1" u="sng">
                <a:uFill>
                  <a:solidFill>
                    <a:schemeClr val="tx1"/>
                  </a:solidFill>
                </a:u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百十个斜背响鼓的后生</a:t>
            </a:r>
            <a:r>
              <a:rPr lang="en-US" sz="2400" b="1" u="sng">
                <a:uFill>
                  <a:solidFill>
                    <a:schemeClr val="tx1"/>
                  </a:solidFill>
                </a:u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r>
              <a:rPr lang="zh-CN" altLang="en-US" sz="2400" b="1" u="sng">
                <a:solidFill>
                  <a:srgbClr val="FF0000"/>
                </a:solidFill>
                <a:uFill>
                  <a:solidFill>
                    <a:schemeClr val="tx1"/>
                  </a:solidFill>
                </a:u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如百十块被强震不断击起的石头</a:t>
            </a:r>
            <a:r>
              <a:rPr lang="en-US" sz="2400" b="1" u="sng">
                <a:uFill>
                  <a:solidFill>
                    <a:schemeClr val="tx1"/>
                  </a:solidFill>
                </a:u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r>
              <a:rPr lang="zh-CN" altLang="en-US" sz="2400" b="1" u="sng">
                <a:uFill>
                  <a:solidFill>
                    <a:schemeClr val="tx1"/>
                  </a:solidFill>
                </a:u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狂舞在你的面前。</a:t>
            </a:r>
            <a:endParaRPr lang="zh-CN" altLang="en-US" sz="2400" b="1" u="sng">
              <a:uFill>
                <a:solidFill>
                  <a:schemeClr val="tx1"/>
                </a:solidFill>
              </a:u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890270" y="2440940"/>
            <a:ext cx="10325100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zh-CN" altLang="en-US" sz="24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运用比喻的修辞手法</a:t>
            </a:r>
            <a:r>
              <a:rPr lang="en-US" sz="24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</a:t>
            </a:r>
            <a:r>
              <a:rPr lang="zh-CN" altLang="en-US" sz="24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把后生比作被强震不断击起的石头</a:t>
            </a:r>
            <a:r>
              <a:rPr lang="en-US" sz="24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</a:t>
            </a:r>
            <a:r>
              <a:rPr lang="zh-CN" altLang="en-US" sz="24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既写出了百十个人捶鼓的场景</a:t>
            </a:r>
            <a:r>
              <a:rPr lang="en-US" sz="24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</a:t>
            </a:r>
            <a:r>
              <a:rPr lang="zh-CN" altLang="en-US" sz="24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又突出了现场震天动地的声响和气势</a:t>
            </a:r>
            <a:r>
              <a:rPr lang="en-US" sz="24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</a:t>
            </a:r>
            <a:r>
              <a:rPr lang="zh-CN" altLang="en-US" sz="24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表现了生命沸腾、力量喷涌、不可遏止的情景。</a:t>
            </a:r>
            <a:endParaRPr lang="zh-CN" altLang="en-US" sz="2400" b="1">
              <a:solidFill>
                <a:srgbClr val="0070C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5"/>
            </p:custDataLst>
          </p:nvPr>
        </p:nvSpPr>
        <p:spPr>
          <a:xfrm>
            <a:off x="1315483" y="539115"/>
            <a:ext cx="2291952" cy="5219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solidFill>
                  <a:srgbClr val="313B3F"/>
                </a:solidFill>
                <a:latin typeface="微软雅黑" panose="020b0503020204020204" charset="-122"/>
                <a:ea typeface="微软雅黑" panose="020b0503020204020204" charset="-122"/>
              </a:rPr>
              <a:t>研读课文</a:t>
            </a:r>
            <a:endParaRPr lang="zh-CN" altLang="en-US" sz="2800">
              <a:solidFill>
                <a:srgbClr val="313B3F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948690" y="1631950"/>
            <a:ext cx="1038352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 u="sng">
                <a:uFill>
                  <a:solidFill>
                    <a:schemeClr val="tx1"/>
                  </a:solidFill>
                </a:u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3.</a:t>
            </a:r>
            <a:r>
              <a:rPr lang="zh-CN" altLang="en-US" sz="2400" b="1" u="sng">
                <a:solidFill>
                  <a:srgbClr val="FF0000"/>
                </a:solidFill>
                <a:uFill>
                  <a:solidFill>
                    <a:schemeClr val="tx1"/>
                  </a:solidFill>
                </a:u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骤雨</a:t>
            </a:r>
            <a:r>
              <a:rPr lang="zh-CN" altLang="en-US" sz="2400" b="1" u="sng">
                <a:uFill>
                  <a:solidFill>
                    <a:schemeClr val="tx1"/>
                  </a:solidFill>
                </a:u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一样，是急促的</a:t>
            </a:r>
            <a:r>
              <a:rPr lang="zh-CN" altLang="en-US" sz="2400" b="1" u="sng">
                <a:solidFill>
                  <a:srgbClr val="FF0000"/>
                </a:solidFill>
                <a:uFill>
                  <a:solidFill>
                    <a:schemeClr val="tx1"/>
                  </a:solidFill>
                </a:u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鼓点</a:t>
            </a:r>
            <a:r>
              <a:rPr lang="zh-CN" altLang="en-US" sz="2400" b="1" u="sng">
                <a:uFill>
                  <a:solidFill>
                    <a:schemeClr val="tx1"/>
                  </a:solidFill>
                </a:u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；</a:t>
            </a:r>
            <a:r>
              <a:rPr lang="zh-CN" altLang="en-US" sz="2400" b="1" u="sng">
                <a:solidFill>
                  <a:srgbClr val="FF0000"/>
                </a:solidFill>
                <a:uFill>
                  <a:solidFill>
                    <a:schemeClr val="tx1"/>
                  </a:solidFill>
                </a:u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旋风</a:t>
            </a:r>
            <a:r>
              <a:rPr lang="zh-CN" altLang="en-US" sz="2400" b="1" u="sng">
                <a:uFill>
                  <a:solidFill>
                    <a:schemeClr val="tx1"/>
                  </a:solidFill>
                </a:u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一样，是飞扬的</a:t>
            </a:r>
            <a:r>
              <a:rPr lang="zh-CN" altLang="en-US" sz="2400" b="1" u="sng">
                <a:solidFill>
                  <a:srgbClr val="FF0000"/>
                </a:solidFill>
                <a:uFill>
                  <a:solidFill>
                    <a:schemeClr val="tx1"/>
                  </a:solidFill>
                </a:u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流苏</a:t>
            </a:r>
            <a:r>
              <a:rPr lang="zh-CN" altLang="en-US" sz="2400" b="1" u="sng">
                <a:uFill>
                  <a:solidFill>
                    <a:schemeClr val="tx1"/>
                  </a:solidFill>
                </a:u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；</a:t>
            </a:r>
            <a:r>
              <a:rPr lang="zh-CN" altLang="en-US" sz="2400" b="1" u="sng">
                <a:solidFill>
                  <a:srgbClr val="FF0000"/>
                </a:solidFill>
                <a:uFill>
                  <a:solidFill>
                    <a:schemeClr val="tx1"/>
                  </a:solidFill>
                </a:u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乱蛙</a:t>
            </a:r>
            <a:r>
              <a:rPr lang="zh-CN" altLang="en-US" sz="2400" b="1" u="sng">
                <a:uFill>
                  <a:solidFill>
                    <a:schemeClr val="tx1"/>
                  </a:solidFill>
                </a:u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一样，是蹦跳的</a:t>
            </a:r>
            <a:r>
              <a:rPr lang="zh-CN" altLang="en-US" sz="2400" b="1" u="sng">
                <a:solidFill>
                  <a:srgbClr val="FF0000"/>
                </a:solidFill>
                <a:uFill>
                  <a:solidFill>
                    <a:schemeClr val="tx1"/>
                  </a:solidFill>
                </a:u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脚步</a:t>
            </a:r>
            <a:r>
              <a:rPr lang="zh-CN" altLang="en-US" sz="2400" b="1" u="sng">
                <a:uFill>
                  <a:solidFill>
                    <a:schemeClr val="tx1"/>
                  </a:solidFill>
                </a:u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；</a:t>
            </a:r>
            <a:r>
              <a:rPr lang="zh-CN" altLang="en-US" sz="2400" b="1" u="sng">
                <a:solidFill>
                  <a:srgbClr val="FF0000"/>
                </a:solidFill>
                <a:uFill>
                  <a:solidFill>
                    <a:schemeClr val="tx1"/>
                  </a:solidFill>
                </a:u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火花</a:t>
            </a:r>
            <a:r>
              <a:rPr lang="zh-CN" altLang="en-US" sz="2400" b="1" u="sng">
                <a:uFill>
                  <a:solidFill>
                    <a:schemeClr val="tx1"/>
                  </a:solidFill>
                </a:u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一样，是闪射的</a:t>
            </a:r>
            <a:r>
              <a:rPr lang="zh-CN" altLang="en-US" sz="2400" b="1" u="sng">
                <a:solidFill>
                  <a:srgbClr val="FF0000"/>
                </a:solidFill>
                <a:uFill>
                  <a:solidFill>
                    <a:schemeClr val="tx1"/>
                  </a:solidFill>
                </a:u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瞳仁</a:t>
            </a:r>
            <a:r>
              <a:rPr lang="zh-CN" altLang="en-US" sz="2400" b="1" u="sng">
                <a:uFill>
                  <a:solidFill>
                    <a:schemeClr val="tx1"/>
                  </a:solidFill>
                </a:u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；</a:t>
            </a:r>
            <a:r>
              <a:rPr lang="zh-CN" altLang="en-US" sz="2400" b="1" u="sng">
                <a:solidFill>
                  <a:srgbClr val="FF0000"/>
                </a:solidFill>
                <a:uFill>
                  <a:solidFill>
                    <a:schemeClr val="tx1"/>
                  </a:solidFill>
                </a:u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斗虎</a:t>
            </a:r>
            <a:r>
              <a:rPr lang="zh-CN" altLang="en-US" sz="2400" b="1" u="sng">
                <a:uFill>
                  <a:solidFill>
                    <a:schemeClr val="tx1"/>
                  </a:solidFill>
                </a:u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一样，是强健的</a:t>
            </a:r>
            <a:r>
              <a:rPr lang="zh-CN" altLang="en-US" sz="2400" b="1" u="sng">
                <a:solidFill>
                  <a:srgbClr val="FF0000"/>
                </a:solidFill>
                <a:uFill>
                  <a:solidFill>
                    <a:schemeClr val="tx1"/>
                  </a:solidFill>
                </a:u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风姿</a:t>
            </a:r>
            <a:r>
              <a:rPr lang="zh-CN" altLang="en-US" sz="2400" b="1" u="sng">
                <a:uFill>
                  <a:solidFill>
                    <a:schemeClr val="tx1"/>
                  </a:solidFill>
                </a:u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。</a:t>
            </a:r>
            <a:endParaRPr lang="zh-CN" altLang="en-US" sz="2400" b="1" u="sng">
              <a:uFill>
                <a:solidFill>
                  <a:schemeClr val="tx1"/>
                </a:solidFill>
              </a:u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948690" y="3223895"/>
            <a:ext cx="10382885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zh-CN" altLang="en-US" sz="24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运用排比、比喻的修辞手法，把急促的鼓点比作骤雨，把飞扬的流苏比作旋风，把蹦跳的脚步比作乱蛙，把闪射的瞳仁比作火花，把强健的风姿比作斗虎，写出了安塞腰鼓的火热与激情。</a:t>
            </a:r>
            <a:endParaRPr lang="zh-CN" altLang="en-US" sz="2400" b="1">
              <a:solidFill>
                <a:srgbClr val="0070C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5"/>
            </p:custDataLst>
          </p:nvPr>
        </p:nvSpPr>
        <p:spPr>
          <a:xfrm>
            <a:off x="1315483" y="539115"/>
            <a:ext cx="2291952" cy="5219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solidFill>
                  <a:srgbClr val="313B3F"/>
                </a:solidFill>
                <a:latin typeface="微软雅黑" panose="020b0503020204020204" charset="-122"/>
                <a:ea typeface="微软雅黑" panose="020b0503020204020204" charset="-122"/>
              </a:rPr>
              <a:t>研读课文</a:t>
            </a:r>
            <a:endParaRPr lang="zh-CN" altLang="en-US" sz="2800">
              <a:solidFill>
                <a:srgbClr val="313B3F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977900" y="3246755"/>
            <a:ext cx="10287000" cy="9772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120000"/>
              </a:lnSpc>
              <a:defRPr/>
            </a:pPr>
            <a:r>
              <a:rPr lang="en-US" altLang="zh-CN" sz="2400" b="1" u="sng">
                <a:uFill>
                  <a:solidFill>
                    <a:schemeClr val="tx1"/>
                  </a:solidFill>
                </a:u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4.</a:t>
            </a:r>
            <a:r>
              <a:rPr lang="zh-CN" altLang="en-US" sz="2400" b="1" u="sng">
                <a:uFill>
                  <a:solidFill>
                    <a:schemeClr val="tx1"/>
                  </a:solidFill>
                </a:u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百十个腰鼓发出的沉重响声，碰撞在四野长着酸枣树的山崖上，山崖蓦然变成牛皮鼓面了，只听见</a:t>
            </a:r>
            <a:r>
              <a:rPr lang="zh-CN" altLang="en-US" sz="2400" b="1" u="sng">
                <a:solidFill>
                  <a:srgbClr val="FF0000"/>
                </a:solidFill>
                <a:uFill>
                  <a:solidFill>
                    <a:schemeClr val="tx1"/>
                  </a:solidFill>
                </a:u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隆隆，隆隆，隆隆</a:t>
            </a:r>
            <a:r>
              <a:rPr lang="zh-CN" altLang="en-US" sz="2400" b="1" u="sng">
                <a:uFill>
                  <a:solidFill>
                    <a:schemeClr val="tx1"/>
                  </a:solidFill>
                </a:u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。</a:t>
            </a:r>
            <a:endParaRPr lang="zh-CN" altLang="en-US" sz="2400" b="1" u="sng">
              <a:uFill>
                <a:solidFill>
                  <a:schemeClr val="tx1"/>
                </a:solidFill>
              </a:u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977900" y="4570730"/>
            <a:ext cx="11387455" cy="5340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120000"/>
              </a:lnSpc>
              <a:defRPr/>
            </a:pPr>
            <a:r>
              <a:rPr lang="en-US" altLang="zh-CN" sz="24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zh-CN" altLang="en-US" sz="24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运用反复的修辞手法，突出了腰鼓声音的强烈和力量的奔放。</a:t>
            </a:r>
            <a:endParaRPr lang="zh-CN" altLang="en-US" sz="2400" b="1">
              <a:solidFill>
                <a:srgbClr val="0070C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5"/>
            </p:custDataLst>
          </p:nvPr>
        </p:nvSpPr>
        <p:spPr>
          <a:xfrm>
            <a:off x="977900" y="1632585"/>
            <a:ext cx="944054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请赏析文章第</a:t>
            </a:r>
            <a:r>
              <a:rPr lang="en-US" altLang="zh-CN" sz="24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14-16</a:t>
            </a:r>
            <a:r>
              <a:rPr lang="zh-CN" altLang="en-US" sz="24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段，想想这几段运用了哪种写作手法？</a:t>
            </a:r>
            <a:endParaRPr lang="zh-CN" altLang="en-US" sz="24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6"/>
            </p:custDataLst>
          </p:nvPr>
        </p:nvSpPr>
        <p:spPr>
          <a:xfrm>
            <a:off x="977900" y="2439670"/>
            <a:ext cx="1039812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    </a:t>
            </a:r>
            <a:r>
              <a:rPr lang="zh-CN" altLang="en-US" sz="24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反复，运用拟声词</a:t>
            </a:r>
            <a:r>
              <a:rPr lang="en-US" altLang="zh-CN" sz="24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“</a:t>
            </a:r>
            <a:r>
              <a:rPr lang="zh-CN" altLang="en-US" sz="24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隆隆</a:t>
            </a:r>
            <a:r>
              <a:rPr lang="en-US" altLang="zh-CN" sz="24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”</a:t>
            </a:r>
            <a:r>
              <a:rPr lang="zh-CN" altLang="en-US" sz="24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，表现安塞腰鼓声音的特点。</a:t>
            </a:r>
            <a:endParaRPr lang="zh-CN" altLang="en-US" sz="2400" b="1">
              <a:solidFill>
                <a:srgbClr val="0070C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7"/>
            </p:custDataLst>
          </p:nvPr>
        </p:nvSpPr>
        <p:spPr>
          <a:xfrm>
            <a:off x="1315483" y="539115"/>
            <a:ext cx="2291952" cy="5219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solidFill>
                  <a:srgbClr val="313B3F"/>
                </a:solidFill>
                <a:latin typeface="微软雅黑" panose="020b0503020204020204" charset="-122"/>
                <a:ea typeface="微软雅黑" panose="020b0503020204020204" charset="-122"/>
              </a:rPr>
              <a:t>研读课文</a:t>
            </a:r>
            <a:endParaRPr lang="zh-CN" altLang="en-US" sz="2800">
              <a:solidFill>
                <a:srgbClr val="313B3F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https://d.book118.com/776121031125010054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2060"/>
</p:tagLst>
</file>

<file path=ppt/tags/tag2.xml><?xml version="1.0" encoding="utf-8"?>
<p:tagLst xmlns:p="http://schemas.openxmlformats.org/presentationml/2006/main">
  <p:tag name="AS_UNIQUEID" val="2061"/>
</p:tagLst>
</file>

<file path=ppt/tags/tag3.xml><?xml version="1.0" encoding="utf-8"?>
<p:tagLst xmlns:p="http://schemas.openxmlformats.org/presentationml/2006/main">
  <p:tag name="AS_UNIQUEID" val="2062"/>
</p:tagLst>
</file>

<file path=ppt/tags/tag4.xml><?xml version="1.0" encoding="utf-8"?>
<p:tagLst xmlns:p="http://schemas.openxmlformats.org/presentationml/2006/main">
  <p:tag name="AS_UNIQUEID" val="2063"/>
</p:tagLst>
</file>

<file path=ppt/tags/tag5.xml><?xml version="1.0" encoding="utf-8"?>
<p:tagLst xmlns:p="http://schemas.openxmlformats.org/presentationml/2006/main">
  <p:tag name="AS_UNIQUEID" val="2064"/>
</p:tagLst>
</file>

<file path=ppt/tags/tag6.xml><?xml version="1.0" encoding="utf-8"?>
<p:tagLst xmlns:p="http://schemas.openxmlformats.org/presentationml/2006/main">
  <p:tag name="AS_UNIQUEID" val="2065"/>
</p:tagLst>
</file>

<file path=ppt/tags/tag7.xml><?xml version="1.0" encoding="utf-8"?>
<p:tagLst xmlns:p="http://schemas.openxmlformats.org/presentationml/2006/main">
  <p:tag name="AS_UNIQUEID" val="2066"/>
</p:tagLst>
</file>

<file path=ppt/tags/tag8.xml><?xml version="1.0" encoding="utf-8"?>
<p:tagLst xmlns:p="http://schemas.openxmlformats.org/presentationml/2006/main">
  <p:tag name="AS_UNIQUEID" val="2067"/>
</p:tagLst>
</file>

<file path=ppt/tags/tag9.xml><?xml version="1.0" encoding="utf-8"?>
<p:tagLst xmlns:p="http://schemas.openxmlformats.org/presentationml/2006/main">
  <p:tag name="AS_UNIQUEID" val="2068"/>
</p:tagLst>
</file>

<file path=ppt/tags/tag10.xml><?xml version="1.0" encoding="utf-8"?>
<p:tagLst xmlns:p="http://schemas.openxmlformats.org/presentationml/2006/main">
  <p:tag name="AS_UNIQUEID" val="2069"/>
</p:tagLst>
</file>

<file path=ppt/tags/tag11.xml><?xml version="1.0" encoding="utf-8"?>
<p:tagLst xmlns:p="http://schemas.openxmlformats.org/presentationml/2006/main">
  <p:tag name="AS_UNIQUEID" val="2070"/>
</p:tagLst>
</file>

<file path=ppt/tags/tag12.xml><?xml version="1.0" encoding="utf-8"?>
<p:tagLst xmlns:p="http://schemas.openxmlformats.org/presentationml/2006/main">
  <p:tag name="AS_UNIQUEID" val="2071"/>
</p:tagLst>
</file>

<file path=ppt/tags/tag13.xml><?xml version="1.0" encoding="utf-8"?>
<p:tagLst xmlns:p="http://schemas.openxmlformats.org/presentationml/2006/main">
  <p:tag name="AS_UNIQUEID" val="2072"/>
</p:tagLst>
</file>

<file path=ppt/tags/tag14.xml><?xml version="1.0" encoding="utf-8"?>
<p:tagLst xmlns:p="http://schemas.openxmlformats.org/presentationml/2006/main">
  <p:tag name="AS_UNIQUEID" val="2073"/>
</p:tagLst>
</file>

<file path=ppt/tags/tag15.xml><?xml version="1.0" encoding="utf-8"?>
<p:tagLst xmlns:p="http://schemas.openxmlformats.org/presentationml/2006/main">
  <p:tag name="AS_UNIQUEID" val="2074"/>
</p:tagLst>
</file>

<file path=ppt/tags/tag16.xml><?xml version="1.0" encoding="utf-8"?>
<p:tagLst xmlns:p="http://schemas.openxmlformats.org/presentationml/2006/main">
  <p:tag name="AS_UNIQUEID" val="2075"/>
</p:tagLst>
</file>

<file path=ppt/tags/tag17.xml><?xml version="1.0" encoding="utf-8"?>
<p:tagLst xmlns:p="http://schemas.openxmlformats.org/presentationml/2006/main">
  <p:tag name="AS_UNIQUEID" val="2076"/>
</p:tagLst>
</file>

<file path=ppt/tags/tag18.xml><?xml version="1.0" encoding="utf-8"?>
<p:tagLst xmlns:p="http://schemas.openxmlformats.org/presentationml/2006/main">
  <p:tag name="AS_UNIQUEID" val="2077"/>
</p:tagLst>
</file>

<file path=ppt/tags/tag19.xml><?xml version="1.0" encoding="utf-8"?>
<p:tagLst xmlns:p="http://schemas.openxmlformats.org/presentationml/2006/main">
  <p:tag name="AS_UNIQUEID" val="2078"/>
</p:tagLst>
</file>

<file path=ppt/tags/tag20.xml><?xml version="1.0" encoding="utf-8"?>
<p:tagLst xmlns:p="http://schemas.openxmlformats.org/presentationml/2006/main">
  <p:tag name="AS_UNIQUEID" val="2079"/>
</p:tagLst>
</file>

<file path=ppt/tags/tag21.xml><?xml version="1.0" encoding="utf-8"?>
<p:tagLst xmlns:p="http://schemas.openxmlformats.org/presentationml/2006/main">
  <p:tag name="AS_UNIQUEID" val="2080"/>
</p:tagLst>
</file>

<file path=ppt/tags/tag22.xml><?xml version="1.0" encoding="utf-8"?>
<p:tagLst xmlns:p="http://schemas.openxmlformats.org/presentationml/2006/main">
  <p:tag name="AS_UNIQUEID" val="2081"/>
</p:tagLst>
</file>

<file path=ppt/tags/tag23.xml><?xml version="1.0" encoding="utf-8"?>
<p:tagLst xmlns:p="http://schemas.openxmlformats.org/presentationml/2006/main">
  <p:tag name="AS_UNIQUEID" val="2082"/>
</p:tagLst>
</file>

<file path=ppt/tags/tag24.xml><?xml version="1.0" encoding="utf-8"?>
<p:tagLst xmlns:p="http://schemas.openxmlformats.org/presentationml/2006/main">
  <p:tag name="AS_UNIQUEID" val="2083"/>
</p:tagLst>
</file>

<file path=ppt/tags/tag25.xml><?xml version="1.0" encoding="utf-8"?>
<p:tagLst xmlns:p="http://schemas.openxmlformats.org/presentationml/2006/main">
  <p:tag name="AS_UNIQUEID" val="2084"/>
</p:tagLst>
</file>

<file path=ppt/tags/tag26.xml><?xml version="1.0" encoding="utf-8"?>
<p:tagLst xmlns:p="http://schemas.openxmlformats.org/presentationml/2006/main">
  <p:tag name="AS_UNIQUEID" val="2085"/>
</p:tagLst>
</file>

<file path=ppt/tags/tag27.xml><?xml version="1.0" encoding="utf-8"?>
<p:tagLst xmlns:p="http://schemas.openxmlformats.org/presentationml/2006/main">
  <p:tag name="AS_UNIQUEID" val="2086"/>
</p:tagLst>
</file>

<file path=ppt/tags/tag28.xml><?xml version="1.0" encoding="utf-8"?>
<p:tagLst xmlns:p="http://schemas.openxmlformats.org/presentationml/2006/main">
  <p:tag name="AS_UNIQUEID" val="2087"/>
</p:tagLst>
</file>

<file path=ppt/tags/tag29.xml><?xml version="1.0" encoding="utf-8"?>
<p:tagLst xmlns:p="http://schemas.openxmlformats.org/presentationml/2006/main">
  <p:tag name="AS_UNIQUEID" val="2088"/>
</p:tagLst>
</file>

<file path=ppt/tags/tag30.xml><?xml version="1.0" encoding="utf-8"?>
<p:tagLst xmlns:p="http://schemas.openxmlformats.org/presentationml/2006/main">
  <p:tag name="AS_UNIQUEID" val="2089"/>
</p:tagLst>
</file>

<file path=ppt/tags/tag31.xml><?xml version="1.0" encoding="utf-8"?>
<p:tagLst xmlns:p="http://schemas.openxmlformats.org/presentationml/2006/main">
  <p:tag name="AS_UNIQUEID" val="2090"/>
</p:tagLst>
</file>

<file path=ppt/tags/tag32.xml><?xml version="1.0" encoding="utf-8"?>
<p:tagLst xmlns:p="http://schemas.openxmlformats.org/presentationml/2006/main">
  <p:tag name="AS_UNIQUEID" val="2091"/>
</p:tagLst>
</file>

<file path=ppt/tags/tag33.xml><?xml version="1.0" encoding="utf-8"?>
<p:tagLst xmlns:p="http://schemas.openxmlformats.org/presentationml/2006/main">
  <p:tag name="AS_UNIQUEID" val="2092"/>
</p:tagLst>
</file>

<file path=ppt/tags/tag34.xml><?xml version="1.0" encoding="utf-8"?>
<p:tagLst xmlns:p="http://schemas.openxmlformats.org/presentationml/2006/main">
  <p:tag name="AS_UNIQUEID" val="2093"/>
</p:tagLst>
</file>

<file path=ppt/tags/tag35.xml><?xml version="1.0" encoding="utf-8"?>
<p:tagLst xmlns:p="http://schemas.openxmlformats.org/presentationml/2006/main">
  <p:tag name="AS_UNIQUEID" val="2094"/>
</p:tagLst>
</file>

<file path=ppt/tags/tag36.xml><?xml version="1.0" encoding="utf-8"?>
<p:tagLst xmlns:p="http://schemas.openxmlformats.org/presentationml/2006/main">
  <p:tag name="AS_UNIQUEID" val="2095"/>
</p:tagLst>
</file>

<file path=ppt/tags/tag37.xml><?xml version="1.0" encoding="utf-8"?>
<p:tagLst xmlns:p="http://schemas.openxmlformats.org/presentationml/2006/main">
  <p:tag name="AS_UNIQUEID" val="2096"/>
</p:tagLst>
</file>

<file path=ppt/tags/tag38.xml><?xml version="1.0" encoding="utf-8"?>
<p:tagLst xmlns:p="http://schemas.openxmlformats.org/presentationml/2006/main">
  <p:tag name="AS_UNIQUEID" val="2097"/>
</p:tagLst>
</file>

<file path=ppt/tags/tag39.xml><?xml version="1.0" encoding="utf-8"?>
<p:tagLst xmlns:p="http://schemas.openxmlformats.org/presentationml/2006/main">
  <p:tag name="AS_UNIQUEID" val="2098"/>
</p:tagLst>
</file>

<file path=ppt/tags/tag40.xml><?xml version="1.0" encoding="utf-8"?>
<p:tagLst xmlns:p="http://schemas.openxmlformats.org/presentationml/2006/main">
  <p:tag name="AS_UNIQUEID" val="2099"/>
</p:tagLst>
</file>

<file path=ppt/tags/tag41.xml><?xml version="1.0" encoding="utf-8"?>
<p:tagLst xmlns:p="http://schemas.openxmlformats.org/presentationml/2006/main">
  <p:tag name="AS_UNIQUEID" val="2100"/>
</p:tagLst>
</file>

<file path=ppt/tags/tag42.xml><?xml version="1.0" encoding="utf-8"?>
<p:tagLst xmlns:p="http://schemas.openxmlformats.org/presentationml/2006/main">
  <p:tag name="AS_UNIQUEID" val="2101"/>
</p:tagLst>
</file>

<file path=ppt/tags/tag43.xml><?xml version="1.0" encoding="utf-8"?>
<p:tagLst xmlns:p="http://schemas.openxmlformats.org/presentationml/2006/main">
  <p:tag name="AS_UNIQUEID" val="2102"/>
</p:tagLst>
</file>

<file path=ppt/tags/tag44.xml><?xml version="1.0" encoding="utf-8"?>
<p:tagLst xmlns:p="http://schemas.openxmlformats.org/presentationml/2006/main">
  <p:tag name="AS_UNIQUEID" val="2103"/>
</p:tagLst>
</file>

<file path=ppt/tags/tag45.xml><?xml version="1.0" encoding="utf-8"?>
<p:tagLst xmlns:p="http://schemas.openxmlformats.org/presentationml/2006/main">
  <p:tag name="AS_UNIQUEID" val="2104"/>
</p:tagLst>
</file>

<file path=ppt/tags/tag46.xml><?xml version="1.0" encoding="utf-8"?>
<p:tagLst xmlns:p="http://schemas.openxmlformats.org/presentationml/2006/main">
  <p:tag name="AS_UNIQUEID" val="2105"/>
</p:tagLst>
</file>

<file path=ppt/tags/tag47.xml><?xml version="1.0" encoding="utf-8"?>
<p:tagLst xmlns:p="http://schemas.openxmlformats.org/presentationml/2006/main">
  <p:tag name="AS_UNIQUEID" val="2106"/>
</p:tagLst>
</file>

<file path=ppt/tags/tag48.xml><?xml version="1.0" encoding="utf-8"?>
<p:tagLst xmlns:p="http://schemas.openxmlformats.org/presentationml/2006/main">
  <p:tag name="AS_UNIQUEID" val="2107"/>
</p:tagLst>
</file>

<file path=ppt/tags/tag49.xml><?xml version="1.0" encoding="utf-8"?>
<p:tagLst xmlns:p="http://schemas.openxmlformats.org/presentationml/2006/main">
  <p:tag name="AS_UNIQUEID" val="2108"/>
</p:tagLst>
</file>

<file path=ppt/tags/tag50.xml><?xml version="1.0" encoding="utf-8"?>
<p:tagLst xmlns:p="http://schemas.openxmlformats.org/presentationml/2006/main">
  <p:tag name="AS_UNIQUEID" val="2109"/>
</p:tagLst>
</file>

<file path=ppt/tags/tag51.xml><?xml version="1.0" encoding="utf-8"?>
<p:tagLst xmlns:p="http://schemas.openxmlformats.org/presentationml/2006/main">
  <p:tag name="AS_UNIQUEID" val="2110"/>
</p:tagLst>
</file>

<file path=ppt/tags/tag52.xml><?xml version="1.0" encoding="utf-8"?>
<p:tagLst xmlns:p="http://schemas.openxmlformats.org/presentationml/2006/main">
  <p:tag name="AS_UNIQUEID" val="2111"/>
</p:tagLst>
</file>

<file path=ppt/tags/tag53.xml><?xml version="1.0" encoding="utf-8"?>
<p:tagLst xmlns:p="http://schemas.openxmlformats.org/presentationml/2006/main">
  <p:tag name="AS_UNIQUEID" val="2112"/>
</p:tagLst>
</file>

<file path=ppt/tags/tag54.xml><?xml version="1.0" encoding="utf-8"?>
<p:tagLst xmlns:p="http://schemas.openxmlformats.org/presentationml/2006/main">
  <p:tag name="AS_UNIQUEID" val="2113"/>
</p:tagLst>
</file>

<file path=ppt/tags/tag55.xml><?xml version="1.0" encoding="utf-8"?>
<p:tagLst xmlns:p="http://schemas.openxmlformats.org/presentationml/2006/main">
  <p:tag name="AS_UNIQUEID" val="2114"/>
</p:tagLst>
</file>

<file path=ppt/tags/tag56.xml><?xml version="1.0" encoding="utf-8"?>
<p:tagLst xmlns:p="http://schemas.openxmlformats.org/presentationml/2006/main">
  <p:tag name="AS_UNIQUEID" val="2115"/>
</p:tagLst>
</file>

<file path=ppt/tags/tag57.xml><?xml version="1.0" encoding="utf-8"?>
<p:tagLst xmlns:p="http://schemas.openxmlformats.org/presentationml/2006/main">
  <p:tag name="AS_UNIQUEID" val="2116"/>
</p:tagLst>
</file>

<file path=ppt/tags/tag58.xml><?xml version="1.0" encoding="utf-8"?>
<p:tagLst xmlns:p="http://schemas.openxmlformats.org/presentationml/2006/main">
  <p:tag name="AS_UNIQUEID" val="2117"/>
</p:tagLst>
</file>

<file path=ppt/tags/tag59.xml><?xml version="1.0" encoding="utf-8"?>
<p:tagLst xmlns:p="http://schemas.openxmlformats.org/presentationml/2006/main">
  <p:tag name="AS_UNIQUEID" val="2118"/>
</p:tagLst>
</file>

<file path=ppt/tags/tag60.xml><?xml version="1.0" encoding="utf-8"?>
<p:tagLst xmlns:p="http://schemas.openxmlformats.org/presentationml/2006/main">
  <p:tag name="AS_UNIQUEID" val="2119"/>
</p:tagLst>
</file>

<file path=ppt/tags/tag61.xml><?xml version="1.0" encoding="utf-8"?>
<p:tagLst xmlns:p="http://schemas.openxmlformats.org/presentationml/2006/main">
  <p:tag name="AS_UNIQUEID" val="2120"/>
</p:tagLst>
</file>

<file path=ppt/tags/tag62.xml><?xml version="1.0" encoding="utf-8"?>
<p:tagLst xmlns:p="http://schemas.openxmlformats.org/presentationml/2006/main">
  <p:tag name="AS_UNIQUEID" val="2121"/>
</p:tagLst>
</file>

<file path=ppt/tags/tag63.xml><?xml version="1.0" encoding="utf-8"?>
<p:tagLst xmlns:p="http://schemas.openxmlformats.org/presentationml/2006/main">
  <p:tag name="AS_UNIQUEID" val="2122"/>
</p:tagLst>
</file>

<file path=ppt/tags/tag64.xml><?xml version="1.0" encoding="utf-8"?>
<p:tagLst xmlns:p="http://schemas.openxmlformats.org/presentationml/2006/main">
  <p:tag name="AS_UNIQUEID" val="2123"/>
</p:tagLst>
</file>

<file path=ppt/tags/tag65.xml><?xml version="1.0" encoding="utf-8"?>
<p:tagLst xmlns:p="http://schemas.openxmlformats.org/presentationml/2006/main">
  <p:tag name="AS_UNIQUEID" val="2124"/>
</p:tagLst>
</file>

<file path=ppt/tags/tag66.xml><?xml version="1.0" encoding="utf-8"?>
<p:tagLst xmlns:p="http://schemas.openxmlformats.org/presentationml/2006/main">
  <p:tag name="AS_UNIQUEID" val="2125"/>
</p:tagLst>
</file>

<file path=ppt/tags/tag67.xml><?xml version="1.0" encoding="utf-8"?>
<p:tagLst xmlns:p="http://schemas.openxmlformats.org/presentationml/2006/main">
  <p:tag name="AS_UNIQUEID" val="2126"/>
</p:tagLst>
</file>

<file path=ppt/tags/tag68.xml><?xml version="1.0" encoding="utf-8"?>
<p:tagLst xmlns:p="http://schemas.openxmlformats.org/presentationml/2006/main">
  <p:tag name="AS_UNIQUEID" val="2127"/>
</p:tagLst>
</file>

<file path=ppt/tags/tag69.xml><?xml version="1.0" encoding="utf-8"?>
<p:tagLst xmlns:p="http://schemas.openxmlformats.org/presentationml/2006/main">
  <p:tag name="AS_UNIQUEID" val="2128"/>
</p:tagLst>
</file>

<file path=ppt/tags/tag70.xml><?xml version="1.0" encoding="utf-8"?>
<p:tagLst xmlns:p="http://schemas.openxmlformats.org/presentationml/2006/main">
  <p:tag name="AS_UNIQUEID" val="2129"/>
</p:tagLst>
</file>

<file path=ppt/tags/tag71.xml><?xml version="1.0" encoding="utf-8"?>
<p:tagLst xmlns:p="http://schemas.openxmlformats.org/presentationml/2006/main">
  <p:tag name="AS_UNIQUEID" val="2130"/>
</p:tagLst>
</file>

<file path=ppt/tags/tag72.xml><?xml version="1.0" encoding="utf-8"?>
<p:tagLst xmlns:p="http://schemas.openxmlformats.org/presentationml/2006/main">
  <p:tag name="AS_UNIQUEID" val="2131"/>
</p:tagLst>
</file>

<file path=ppt/tags/tag73.xml><?xml version="1.0" encoding="utf-8"?>
<p:tagLst xmlns:p="http://schemas.openxmlformats.org/presentationml/2006/main">
  <p:tag name="AS_UNIQUEID" val="2132"/>
</p:tagLst>
</file>

<file path=ppt/tags/tag74.xml><?xml version="1.0" encoding="utf-8"?>
<p:tagLst xmlns:p="http://schemas.openxmlformats.org/presentationml/2006/main">
  <p:tag name="AS_UNIQUEID" val="2133"/>
</p:tagLst>
</file>

<file path=ppt/tags/tag75.xml><?xml version="1.0" encoding="utf-8"?>
<p:tagLst xmlns:p="http://schemas.openxmlformats.org/presentationml/2006/main">
  <p:tag name="AS_UNIQUEID" val="2134"/>
</p:tagLst>
</file>

<file path=ppt/tags/tag76.xml><?xml version="1.0" encoding="utf-8"?>
<p:tagLst xmlns:p="http://schemas.openxmlformats.org/presentationml/2006/main">
  <p:tag name="AS_UNIQUEID" val="1918"/>
</p:tagLst>
</file>

<file path=ppt/tags/tag77.xml><?xml version="1.0" encoding="utf-8"?>
<p:tagLst xmlns:p="http://schemas.openxmlformats.org/presentationml/2006/main">
  <p:tag name="AS_UNIQUEID" val="637"/>
</p:tagLst>
</file>

<file path=ppt/tags/tag78.xml><?xml version="1.0" encoding="utf-8"?>
<p:tagLst xmlns:p="http://schemas.openxmlformats.org/presentationml/2006/main">
  <p:tag name="AS_UNIQUEID" val="638"/>
</p:tagLst>
</file>

<file path=ppt/tags/tag79.xml><?xml version="1.0" encoding="utf-8"?>
<p:tagLst xmlns:p="http://schemas.openxmlformats.org/presentationml/2006/main">
  <p:tag name="AS_UNIQUEID" val="639"/>
</p:tagLst>
</file>

<file path=ppt/tags/tag80.xml><?xml version="1.0" encoding="utf-8"?>
<p:tagLst xmlns:p="http://schemas.openxmlformats.org/presentationml/2006/main">
  <p:tag name="AS_UNIQUEID" val="640"/>
  <p:tag name="KSO_WM_BEAUTIFY_FLAG" val=""/>
</p:tagLst>
</file>

<file path=ppt/tags/tag81.xml><?xml version="1.0" encoding="utf-8"?>
<p:tagLst xmlns:p="http://schemas.openxmlformats.org/presentationml/2006/main">
  <p:tag name="AS_UNIQUEID" val="641"/>
  <p:tag name="KSO_WM_BEAUTIFY_FLAG" val=""/>
</p:tagLst>
</file>

<file path=ppt/tags/tag82.xml><?xml version="1.0" encoding="utf-8"?>
<p:tagLst xmlns:p="http://schemas.openxmlformats.org/presentationml/2006/main">
  <p:tag name="AS_UNIQUEID" val="1919"/>
</p:tagLst>
</file>

<file path=ppt/tags/tag83.xml><?xml version="1.0" encoding="utf-8"?>
<p:tagLst xmlns:p="http://schemas.openxmlformats.org/presentationml/2006/main">
  <p:tag name="AS_UNIQUEID" val="627"/>
  <p:tag name="KSO_WM_BEAUTIFY_FLAG" val=""/>
</p:tagLst>
</file>

<file path=ppt/tags/tag84.xml><?xml version="1.0" encoding="utf-8"?>
<p:tagLst xmlns:p="http://schemas.openxmlformats.org/presentationml/2006/main">
  <p:tag name="AS_UNIQUEID" val="1920"/>
</p:tagLst>
</file>

<file path=ppt/tags/tag85.xml><?xml version="1.0" encoding="utf-8"?>
<p:tagLst xmlns:p="http://schemas.openxmlformats.org/presentationml/2006/main">
  <p:tag name="AS_UNIQUEID" val="629"/>
  <p:tag name="KSO_WM_BEAUTIFY_FLAG" val=""/>
</p:tagLst>
</file>

<file path=ppt/tags/tag86.xml><?xml version="1.0" encoding="utf-8"?>
<p:tagLst xmlns:p="http://schemas.openxmlformats.org/presentationml/2006/main">
  <p:tag name="AS_UNIQUEID" val="1921"/>
</p:tagLst>
</file>

<file path=ppt/tags/tag87.xml><?xml version="1.0" encoding="utf-8"?>
<p:tagLst xmlns:p="http://schemas.openxmlformats.org/presentationml/2006/main">
  <p:tag name="AS_UNIQUEID" val="631"/>
  <p:tag name="KSO_WM_BEAUTIFY_FLAG" val=""/>
</p:tagLst>
</file>

<file path=ppt/tags/tag88.xml><?xml version="1.0" encoding="utf-8"?>
<p:tagLst xmlns:p="http://schemas.openxmlformats.org/presentationml/2006/main">
  <p:tag name="AS_UNIQUEID" val="632"/>
  <p:tag name="KSO_WM_BEAUTIFY_FLAG" val=""/>
</p:tagLst>
</file>

<file path=ppt/tags/tag89.xml><?xml version="1.0" encoding="utf-8"?>
<p:tagLst xmlns:p="http://schemas.openxmlformats.org/presentationml/2006/main">
  <p:tag name="AS_UNIQUEID" val="633"/>
</p:tagLst>
</file>

<file path=ppt/tags/tag90.xml><?xml version="1.0" encoding="utf-8"?>
<p:tagLst xmlns:p="http://schemas.openxmlformats.org/presentationml/2006/main">
  <p:tag name="AS_UNIQUEID" val="634"/>
  <p:tag name="KSO_WM_BEAUTIFY_FLAG" val=""/>
</p:tagLst>
</file>

<file path=ppt/tags/tag91.xml><?xml version="1.0" encoding="utf-8"?>
<p:tagLst xmlns:p="http://schemas.openxmlformats.org/presentationml/2006/main">
  <p:tag name="AS_UNIQUEID" val="635"/>
  <p:tag name="KSO_WM_BEAUTIFY_FLAG" val=""/>
</p:tagLst>
</file>

<file path=ppt/tags/tag92.xml><?xml version="1.0" encoding="utf-8"?>
<p:tagLst xmlns:p="http://schemas.openxmlformats.org/presentationml/2006/main">
  <p:tag name="AS_UNIQUEID" val="1922"/>
</p:tagLst>
</file>

<file path=ppt/tags/tag93.xml><?xml version="1.0" encoding="utf-8"?>
<p:tagLst xmlns:p="http://schemas.openxmlformats.org/presentationml/2006/main">
  <p:tag name="AS_UNIQUEID" val="643"/>
  <p:tag name="KSO_WM_BEAUTIFY_FLAG" val=""/>
</p:tagLst>
</file>

<file path=ppt/tags/tag94.xml><?xml version="1.0" encoding="utf-8"?>
<p:tagLst xmlns:p="http://schemas.openxmlformats.org/presentationml/2006/main">
  <p:tag name="AS_UNIQUEID" val="1923"/>
</p:tagLst>
</file>

<file path=ppt/tags/tag95.xml><?xml version="1.0" encoding="utf-8"?>
<p:tagLst xmlns:p="http://schemas.openxmlformats.org/presentationml/2006/main">
  <p:tag name="AS_UNIQUEID" val="1924"/>
</p:tagLst>
</file>

<file path=ppt/tags/tag96.xml><?xml version="1.0" encoding="utf-8"?>
<p:tagLst xmlns:p="http://schemas.openxmlformats.org/presentationml/2006/main">
  <p:tag name="AS_UNIQUEID" val="645"/>
</p:tagLst>
</file>

<file path=ppt/tags/tag97.xml><?xml version="1.0" encoding="utf-8"?>
<p:tagLst xmlns:p="http://schemas.openxmlformats.org/presentationml/2006/main">
  <p:tag name="AS_UNIQUEID" val="646"/>
</p:tagLst>
</file>

<file path=ppt/tags/tag98.xml><?xml version="1.0" encoding="utf-8"?>
<p:tagLst xmlns:p="http://schemas.openxmlformats.org/presentationml/2006/main">
  <p:tag name="AS_UNIQUEID" val="1930"/>
</p:tagLst>
</file>

<file path=ppt/tags/tag99.xml><?xml version="1.0" encoding="utf-8"?>
<p:tagLst xmlns:p="http://schemas.openxmlformats.org/presentationml/2006/main">
  <p:tag name="AS_UNIQUEID" val="1931"/>
  <p:tag name="KSO_WM_BEAUTIFY_FLAG" val=""/>
</p:tagLst>
</file>

<file path=ppt/tags/tag100.xml><?xml version="1.0" encoding="utf-8"?>
<p:tagLst xmlns:p="http://schemas.openxmlformats.org/presentationml/2006/main">
  <p:tag name="AS_UNIQUEID" val="1932"/>
  <p:tag name="KSO_WM_BEAUTIFY_FLAG" val=""/>
</p:tagLst>
</file>

<file path=ppt/tags/tag101.xml><?xml version="1.0" encoding="utf-8"?>
<p:tagLst xmlns:p="http://schemas.openxmlformats.org/presentationml/2006/main">
  <p:tag name="AS_UNIQUEID" val="1933"/>
  <p:tag name="KSO_WM_BEAUTIFY_FLAG" val=""/>
</p:tagLst>
</file>

<file path=ppt/tags/tag102.xml><?xml version="1.0" encoding="utf-8"?>
<p:tagLst xmlns:p="http://schemas.openxmlformats.org/presentationml/2006/main">
  <p:tag name="AS_UNIQUEID" val="1934"/>
  <p:tag name="KSO_WM_BEAUTIFY_FLAG" val=""/>
</p:tagLst>
</file>

<file path=ppt/tags/tag103.xml><?xml version="1.0" encoding="utf-8"?>
<p:tagLst xmlns:p="http://schemas.openxmlformats.org/presentationml/2006/main">
  <p:tag name="AS_UNIQUEID" val="648"/>
  <p:tag name="KSO_WM_BEAUTIFY_FLAG" val=""/>
</p:tagLst>
</file>

<file path=ppt/tags/tag104.xml><?xml version="1.0" encoding="utf-8"?>
<p:tagLst xmlns:p="http://schemas.openxmlformats.org/presentationml/2006/main">
  <p:tag name="KSO_WM_BEAUTIFY_FLAG" val="#wm#"/>
  <p:tag name="KSO_WM_TEMPLATE_CATEGORY" val="diagram"/>
  <p:tag name="KSO_WM_TEMPLATE_INDEX" val="20182483"/>
</p:tagLst>
</file>

<file path=ppt/tags/tag105.xml><?xml version="1.0" encoding="utf-8"?>
<p:tagLst xmlns:p="http://schemas.openxmlformats.org/presentationml/2006/main">
  <p:tag name="AS_UNIQUEID" val="1935"/>
</p:tagLst>
</file>

<file path=ppt/tags/tag106.xml><?xml version="1.0" encoding="utf-8"?>
<p:tagLst xmlns:p="http://schemas.openxmlformats.org/presentationml/2006/main">
  <p:tag name="AS_UNIQUEID" val="650"/>
</p:tagLst>
</file>

<file path=ppt/tags/tag107.xml><?xml version="1.0" encoding="utf-8"?>
<p:tagLst xmlns:p="http://schemas.openxmlformats.org/presentationml/2006/main">
  <p:tag name="AS_UNIQUEID" val="651"/>
</p:tagLst>
</file>

<file path=ppt/tags/tag108.xml><?xml version="1.0" encoding="utf-8"?>
<p:tagLst xmlns:p="http://schemas.openxmlformats.org/presentationml/2006/main">
  <p:tag name="AS_UNIQUEID" val="1936"/>
</p:tagLst>
</file>

<file path=ppt/tags/tag109.xml><?xml version="1.0" encoding="utf-8"?>
<p:tagLst xmlns:p="http://schemas.openxmlformats.org/presentationml/2006/main">
  <p:tag name="AS_UNIQUEID" val="653"/>
  <p:tag name="KSO_WM_BEAUTIFY_FLAG" val=""/>
</p:tagLst>
</file>

<file path=ppt/tags/tag110.xml><?xml version="1.0" encoding="utf-8"?>
<p:tagLst xmlns:p="http://schemas.openxmlformats.org/presentationml/2006/main">
  <p:tag name="AS_UNIQUEID" val="2059"/>
</p:tagLst>
</file>

<file path=ppt/tags/tag111.xml><?xml version="1.0" encoding="utf-8"?>
<p:tagLst xmlns:p="http://schemas.openxmlformats.org/presentationml/2006/main">
  <p:tag name="AS_UNIQUEID" val="1937"/>
</p:tagLst>
</file>

<file path=ppt/tags/tag112.xml><?xml version="1.0" encoding="utf-8"?>
<p:tagLst xmlns:p="http://schemas.openxmlformats.org/presentationml/2006/main">
  <p:tag name="AS_UNIQUEID" val="655"/>
</p:tagLst>
</file>

<file path=ppt/tags/tag113.xml><?xml version="1.0" encoding="utf-8"?>
<p:tagLst xmlns:p="http://schemas.openxmlformats.org/presentationml/2006/main">
  <p:tag name="AS_UNIQUEID" val="656"/>
</p:tagLst>
</file>

<file path=ppt/tags/tag114.xml><?xml version="1.0" encoding="utf-8"?>
<p:tagLst xmlns:p="http://schemas.openxmlformats.org/presentationml/2006/main">
  <p:tag name="AS_UNIQUEID" val="1938"/>
</p:tagLst>
</file>

<file path=ppt/tags/tag115.xml><?xml version="1.0" encoding="utf-8"?>
<p:tagLst xmlns:p="http://schemas.openxmlformats.org/presentationml/2006/main">
  <p:tag name="AS_UNIQUEID" val="658"/>
</p:tagLst>
</file>

<file path=ppt/tags/tag116.xml><?xml version="1.0" encoding="utf-8"?>
<p:tagLst xmlns:p="http://schemas.openxmlformats.org/presentationml/2006/main">
  <p:tag name="AS_UNIQUEID" val="659"/>
  <p:tag name="KSO_WM_BEAUTIFY_FLAG" val=""/>
</p:tagLst>
</file>

<file path=ppt/tags/tag117.xml><?xml version="1.0" encoding="utf-8"?>
<p:tagLst xmlns:p="http://schemas.openxmlformats.org/presentationml/2006/main">
  <p:tag name="AS_UNIQUEID" val="1939"/>
</p:tagLst>
</file>

<file path=ppt/tags/tag118.xml><?xml version="1.0" encoding="utf-8"?>
<p:tagLst xmlns:p="http://schemas.openxmlformats.org/presentationml/2006/main">
  <p:tag name="AS_UNIQUEID" val="1940"/>
  <p:tag name="KSO_WM_BEAUTIFY_FLAG" val=""/>
</p:tagLst>
</file>

<file path=ppt/tags/tag119.xml><?xml version="1.0" encoding="utf-8"?>
<p:tagLst xmlns:p="http://schemas.openxmlformats.org/presentationml/2006/main">
  <p:tag name="AS_UNIQUEID" val="1941"/>
  <p:tag name="KSO_WM_BEAUTIFY_FLAG" val=""/>
</p:tagLst>
</file>

<file path=ppt/tags/tag120.xml><?xml version="1.0" encoding="utf-8"?>
<p:tagLst xmlns:p="http://schemas.openxmlformats.org/presentationml/2006/main">
  <p:tag name="AS_UNIQUEID" val="1942"/>
  <p:tag name="KSO_WM_BEAUTIFY_FLAG" val=""/>
</p:tagLst>
</file>

<file path=ppt/tags/tag121.xml><?xml version="1.0" encoding="utf-8"?>
<p:tagLst xmlns:p="http://schemas.openxmlformats.org/presentationml/2006/main">
  <p:tag name="AS_UNIQUEID" val="648"/>
  <p:tag name="KSO_WM_BEAUTIFY_FLAG" val=""/>
</p:tagLst>
</file>

<file path=ppt/tags/tag122.xml><?xml version="1.0" encoding="utf-8"?>
<p:tagLst xmlns:p="http://schemas.openxmlformats.org/presentationml/2006/main">
  <p:tag name="KSO_WM_BEAUTIFY_FLAG" val="#wm#"/>
  <p:tag name="KSO_WM_TEMPLATE_CATEGORY" val="diagram"/>
  <p:tag name="KSO_WM_TEMPLATE_INDEX" val="20182483"/>
</p:tagLst>
</file>

<file path=ppt/tags/tag123.xml><?xml version="1.0" encoding="utf-8"?>
<p:tagLst xmlns:p="http://schemas.openxmlformats.org/presentationml/2006/main">
  <p:tag name="AS_UNIQUEID" val="1943"/>
</p:tagLst>
</file>

<file path=ppt/tags/tag124.xml><?xml version="1.0" encoding="utf-8"?>
<p:tagLst xmlns:p="http://schemas.openxmlformats.org/presentationml/2006/main">
  <p:tag name="AS_UNIQUEID" val="648"/>
  <p:tag name="KSO_WM_BEAUTIFY_FLAG" val=""/>
</p:tagLst>
</file>

<file path=ppt/tags/tag125.xml><?xml version="1.0" encoding="utf-8"?>
<p:tagLst xmlns:p="http://schemas.openxmlformats.org/presentationml/2006/main">
  <p:tag name="AS_UNIQUEID" val="1944"/>
  <p:tag name="KSO_WM_BEAUTIFY_FLAG" val=""/>
</p:tagLst>
</file>

<file path=ppt/tags/tag126.xml><?xml version="1.0" encoding="utf-8"?>
<p:tagLst xmlns:p="http://schemas.openxmlformats.org/presentationml/2006/main">
  <p:tag name="AS_UNIQUEID" val="1945"/>
  <p:tag name="KSO_WM_BEAUTIFY_FLAG" val=""/>
</p:tagLst>
</file>

<file path=ppt/tags/tag127.xml><?xml version="1.0" encoding="utf-8"?>
<p:tagLst xmlns:p="http://schemas.openxmlformats.org/presentationml/2006/main">
  <p:tag name="KSO_WM_BEAUTIFY_FLAG" val="#wm#"/>
  <p:tag name="KSO_WM_TEMPLATE_CATEGORY" val="diagram"/>
  <p:tag name="KSO_WM_TEMPLATE_INDEX" val="20182483"/>
</p:tagLst>
</file>

<file path=ppt/tags/tag128.xml><?xml version="1.0" encoding="utf-8"?>
<p:tagLst xmlns:p="http://schemas.openxmlformats.org/presentationml/2006/main">
  <p:tag name="AS_UNIQUEID" val="1946"/>
</p:tagLst>
</file>

<file path=ppt/tags/tag129.xml><?xml version="1.0" encoding="utf-8"?>
<p:tagLst xmlns:p="http://schemas.openxmlformats.org/presentationml/2006/main">
  <p:tag name="AS_UNIQUEID" val="1947"/>
  <p:tag name="KSO_WM_BEAUTIFY_FLAG" val=""/>
</p:tagLst>
</file>

<file path=ppt/tags/tag130.xml><?xml version="1.0" encoding="utf-8"?>
<p:tagLst xmlns:p="http://schemas.openxmlformats.org/presentationml/2006/main">
  <p:tag name="AS_UNIQUEID" val="1948"/>
</p:tagLst>
</file>

<file path=ppt/tags/tag131.xml><?xml version="1.0" encoding="utf-8"?>
<p:tagLst xmlns:p="http://schemas.openxmlformats.org/presentationml/2006/main">
  <p:tag name="AS_UNIQUEID" val="1949"/>
</p:tagLst>
</file>

<file path=ppt/tags/tag132.xml><?xml version="1.0" encoding="utf-8"?>
<p:tagLst xmlns:p="http://schemas.openxmlformats.org/presentationml/2006/main">
  <p:tag name="AS_UNIQUEID" val="1950"/>
</p:tagLst>
</file>

<file path=ppt/tags/tag133.xml><?xml version="1.0" encoding="utf-8"?>
<p:tagLst xmlns:p="http://schemas.openxmlformats.org/presentationml/2006/main">
  <p:tag name="AS_UNIQUEID" val="1951"/>
</p:tagLst>
</file>

<file path=ppt/tags/tag134.xml><?xml version="1.0" encoding="utf-8"?>
<p:tagLst xmlns:p="http://schemas.openxmlformats.org/presentationml/2006/main">
  <p:tag name="AS_UNIQUEID" val="1952"/>
</p:tagLst>
</file>

<file path=ppt/tags/tag135.xml><?xml version="1.0" encoding="utf-8"?>
<p:tagLst xmlns:p="http://schemas.openxmlformats.org/presentationml/2006/main">
  <p:tag name="AS_UNIQUEID" val="1953"/>
</p:tagLst>
</file>

<file path=ppt/tags/tag136.xml><?xml version="1.0" encoding="utf-8"?>
<p:tagLst xmlns:p="http://schemas.openxmlformats.org/presentationml/2006/main">
  <p:tag name="AS_UNIQUEID" val="1954"/>
</p:tagLst>
</file>

<file path=ppt/tags/tag137.xml><?xml version="1.0" encoding="utf-8"?>
<p:tagLst xmlns:p="http://schemas.openxmlformats.org/presentationml/2006/main">
  <p:tag name="AS_UNIQUEID" val="1955"/>
</p:tagLst>
</file>

<file path=ppt/tags/tag138.xml><?xml version="1.0" encoding="utf-8"?>
<p:tagLst xmlns:p="http://schemas.openxmlformats.org/presentationml/2006/main">
  <p:tag name="AS_UNIQUEID" val="1956"/>
</p:tagLst>
</file>

<file path=ppt/tags/tag139.xml><?xml version="1.0" encoding="utf-8"?>
<p:tagLst xmlns:p="http://schemas.openxmlformats.org/presentationml/2006/main">
  <p:tag name="AS_UNIQUEID" val="648"/>
  <p:tag name="KSO_WM_BEAUTIFY_FLAG" val=""/>
</p:tagLst>
</file>

<file path=ppt/tags/tag140.xml><?xml version="1.0" encoding="utf-8"?>
<p:tagLst xmlns:p="http://schemas.openxmlformats.org/presentationml/2006/main">
  <p:tag name="KSO_WM_BEAUTIFY_FLAG" val="#wm#"/>
  <p:tag name="KSO_WM_TEMPLATE_CATEGORY" val="diagram"/>
  <p:tag name="KSO_WM_TEMPLATE_INDEX" val="20182483"/>
</p:tagLst>
</file>

<file path=ppt/tags/tag141.xml><?xml version="1.0" encoding="utf-8"?>
<p:tagLst xmlns:p="http://schemas.openxmlformats.org/presentationml/2006/main">
  <p:tag name="AS_UNIQUEID" val="1957"/>
</p:tagLst>
</file>

<file path=ppt/tags/tag142.xml><?xml version="1.0" encoding="utf-8"?>
<p:tagLst xmlns:p="http://schemas.openxmlformats.org/presentationml/2006/main">
  <p:tag name="AS_UNIQUEID" val="1958"/>
  <p:tag name="KSO_WM_BEAUTIFY_FLAG" val=""/>
</p:tagLst>
</file>

<file path=ppt/tags/tag143.xml><?xml version="1.0" encoding="utf-8"?>
<p:tagLst xmlns:p="http://schemas.openxmlformats.org/presentationml/2006/main">
  <p:tag name="AS_UNIQUEID" val="1959"/>
</p:tagLst>
</file>

<file path=ppt/tags/tag144.xml><?xml version="1.0" encoding="utf-8"?>
<p:tagLst xmlns:p="http://schemas.openxmlformats.org/presentationml/2006/main">
  <p:tag name="AS_UNIQUEID" val="648"/>
  <p:tag name="KSO_WM_BEAUTIFY_FLAG" val=""/>
</p:tagLst>
</file>

<file path=ppt/tags/tag145.xml><?xml version="1.0" encoding="utf-8"?>
<p:tagLst xmlns:p="http://schemas.openxmlformats.org/presentationml/2006/main">
  <p:tag name="KSO_WM_BEAUTIFY_FLAG" val="#wm#"/>
  <p:tag name="KSO_WM_TEMPLATE_CATEGORY" val="diagram"/>
  <p:tag name="KSO_WM_TEMPLATE_INDEX" val="20182483"/>
</p:tagLst>
</file>

<file path=ppt/tags/tag146.xml><?xml version="1.0" encoding="utf-8"?>
<p:tagLst xmlns:p="http://schemas.openxmlformats.org/presentationml/2006/main">
  <p:tag name="AS_UNIQUEID" val="1960"/>
</p:tagLst>
</file>

<file path=ppt/tags/tag147.xml><?xml version="1.0" encoding="utf-8"?>
<p:tagLst xmlns:p="http://schemas.openxmlformats.org/presentationml/2006/main">
  <p:tag name="AS_UNIQUEID" val="665"/>
  <p:tag name="KSO_WM_BEAUTIFY_FLAG" val=""/>
</p:tagLst>
</file>

<file path=ppt/tags/tag148.xml><?xml version="1.0" encoding="utf-8"?>
<p:tagLst xmlns:p="http://schemas.openxmlformats.org/presentationml/2006/main">
  <p:tag name="AS_UNIQUEID" val="1961"/>
  <p:tag name="KSO_WM_BEAUTIFY_FLAG" val=""/>
</p:tagLst>
</file>

<file path=ppt/tags/tag149.xml><?xml version="1.0" encoding="utf-8"?>
<p:tagLst xmlns:p="http://schemas.openxmlformats.org/presentationml/2006/main">
  <p:tag name="AS_UNIQUEID" val="1962"/>
  <p:tag name="KSO_WM_BEAUTIFY_FLAG" val=""/>
</p:tagLst>
</file>

<file path=ppt/tags/tag150.xml><?xml version="1.0" encoding="utf-8"?>
<p:tagLst xmlns:p="http://schemas.openxmlformats.org/presentationml/2006/main">
  <p:tag name="AS_UNIQUEID" val="1963"/>
  <p:tag name="KSO_WM_BEAUTIFY_FLAG" val=""/>
</p:tagLst>
</file>

<file path=ppt/tags/tag151.xml><?xml version="1.0" encoding="utf-8"?>
<p:tagLst xmlns:p="http://schemas.openxmlformats.org/presentationml/2006/main">
  <p:tag name="AS_UNIQUEID" val="1964"/>
</p:tagLst>
</file>

<file path=ppt/tags/tag152.xml><?xml version="1.0" encoding="utf-8"?>
<p:tagLst xmlns:p="http://schemas.openxmlformats.org/presentationml/2006/main">
  <p:tag name="AS_UNIQUEID" val="1965"/>
</p:tagLst>
</file>

<file path=ppt/tags/tag153.xml><?xml version="1.0" encoding="utf-8"?>
<p:tagLst xmlns:p="http://schemas.openxmlformats.org/presentationml/2006/main">
  <p:tag name="AS_UNIQUEID" val="1966"/>
  <p:tag name="KSO_WM_BEAUTIFY_FLAG" val=""/>
</p:tagLst>
</file>

<file path=ppt/tags/tag154.xml><?xml version="1.0" encoding="utf-8"?>
<p:tagLst xmlns:p="http://schemas.openxmlformats.org/presentationml/2006/main">
  <p:tag name="AS_UNIQUEID" val="1967"/>
  <p:tag name="KSO_WM_BEAUTIFY_FLAG" val=""/>
</p:tagLst>
</file>

<file path=ppt/tags/tag155.xml><?xml version="1.0" encoding="utf-8"?>
<p:tagLst xmlns:p="http://schemas.openxmlformats.org/presentationml/2006/main">
  <p:tag name="AS_UNIQUEID" val="1968"/>
  <p:tag name="KSO_WM_BEAUTIFY_FLAG" val=""/>
</p:tagLst>
</file>

<file path=ppt/tags/tag156.xml><?xml version="1.0" encoding="utf-8"?>
<p:tagLst xmlns:p="http://schemas.openxmlformats.org/presentationml/2006/main">
  <p:tag name="AS_UNIQUEID" val="1969"/>
  <p:tag name="KSO_WM_BEAUTIFY_FLAG" val=""/>
</p:tagLst>
</file>

<file path=ppt/tags/tag157.xml><?xml version="1.0" encoding="utf-8"?>
<p:tagLst xmlns:p="http://schemas.openxmlformats.org/presentationml/2006/main">
  <p:tag name="AS_UNIQUEID" val="1970"/>
  <p:tag name="KSO_WM_BEAUTIFY_FLAG" val=""/>
</p:tagLst>
</file>

<file path=ppt/tags/tag158.xml><?xml version="1.0" encoding="utf-8"?>
<p:tagLst xmlns:p="http://schemas.openxmlformats.org/presentationml/2006/main">
  <p:tag name="AS_UNIQUEID" val="1971"/>
  <p:tag name="KSO_WM_BEAUTIFY_FLAG" val=""/>
</p:tagLst>
</file>

<file path=ppt/tags/tag159.xml><?xml version="1.0" encoding="utf-8"?>
<p:tagLst xmlns:p="http://schemas.openxmlformats.org/presentationml/2006/main">
  <p:tag name="AS_UNIQUEID" val="1972"/>
</p:tagLst>
</file>

<file path=ppt/tags/tag160.xml><?xml version="1.0" encoding="utf-8"?>
<p:tagLst xmlns:p="http://schemas.openxmlformats.org/presentationml/2006/main">
  <p:tag name="AS_UNIQUEID" val="1973"/>
</p:tagLst>
</file>

<file path=ppt/tags/tag161.xml><?xml version="1.0" encoding="utf-8"?>
<p:tagLst xmlns:p="http://schemas.openxmlformats.org/presentationml/2006/main">
  <p:tag name="AS_UNIQUEID" val="1974"/>
  <p:tag name="KSO_WM_BEAUTIFY_FLAG" val=""/>
</p:tagLst>
</file>

<file path=ppt/tags/tag162.xml><?xml version="1.0" encoding="utf-8"?>
<p:tagLst xmlns:p="http://schemas.openxmlformats.org/presentationml/2006/main">
  <p:tag name="AS_UNIQUEID" val="1975"/>
</p:tagLst>
</file>

<file path=ppt/tags/tag163.xml><?xml version="1.0" encoding="utf-8"?>
<p:tagLst xmlns:p="http://schemas.openxmlformats.org/presentationml/2006/main">
  <p:tag name="AS_UNIQUEID" val="1976"/>
  <p:tag name="KSO_WM_BEAUTIFY_FLAG" val=""/>
</p:tagLst>
</file>

<file path=ppt/tags/tag164.xml><?xml version="1.0" encoding="utf-8"?>
<p:tagLst xmlns:p="http://schemas.openxmlformats.org/presentationml/2006/main">
  <p:tag name="AS_UNIQUEID" val="665"/>
  <p:tag name="KSO_WM_BEAUTIFY_FLAG" val=""/>
</p:tagLst>
</file>

<file path=ppt/tags/tag165.xml><?xml version="1.0" encoding="utf-8"?>
<p:tagLst xmlns:p="http://schemas.openxmlformats.org/presentationml/2006/main">
  <p:tag name="AS_UNIQUEID" val="1977"/>
</p:tagLst>
</file>

<file path=ppt/tags/tag166.xml><?xml version="1.0" encoding="utf-8"?>
<p:tagLst xmlns:p="http://schemas.openxmlformats.org/presentationml/2006/main">
  <p:tag name="AS_UNIQUEID" val="1978"/>
  <p:tag name="KSO_WM_BEAUTIFY_FLAG" val=""/>
</p:tagLst>
</file>

<file path=ppt/tags/tag167.xml><?xml version="1.0" encoding="utf-8"?>
<p:tagLst xmlns:p="http://schemas.openxmlformats.org/presentationml/2006/main">
  <p:tag name="AS_UNIQUEID" val="1979"/>
  <p:tag name="KSO_WM_BEAUTIFY_FLAG" val=""/>
</p:tagLst>
</file>

<file path=ppt/tags/tag168.xml><?xml version="1.0" encoding="utf-8"?>
<p:tagLst xmlns:p="http://schemas.openxmlformats.org/presentationml/2006/main">
  <p:tag name="AS_UNIQUEID" val="1980"/>
  <p:tag name="KSO_WM_BEAUTIFY_FLAG" val=""/>
</p:tagLst>
</file>

<file path=ppt/tags/tag169.xml><?xml version="1.0" encoding="utf-8"?>
<p:tagLst xmlns:p="http://schemas.openxmlformats.org/presentationml/2006/main">
  <p:tag name="AS_UNIQUEID" val="1981"/>
  <p:tag name="KSO_WM_BEAUTIFY_FLAG" val=""/>
</p:tagLst>
</file>

<file path=ppt/tags/tag170.xml><?xml version="1.0" encoding="utf-8"?>
<p:tagLst xmlns:p="http://schemas.openxmlformats.org/presentationml/2006/main">
  <p:tag name="AS_UNIQUEID" val="665"/>
  <p:tag name="KSO_WM_BEAUTIFY_FLAG" val=""/>
</p:tagLst>
</file>

<file path=ppt/tags/tag171.xml><?xml version="1.0" encoding="utf-8"?>
<p:tagLst xmlns:p="http://schemas.openxmlformats.org/presentationml/2006/main">
  <p:tag name="AS_UNIQUEID" val="1982"/>
</p:tagLst>
</file>

<file path=ppt/tags/tag172.xml><?xml version="1.0" encoding="utf-8"?>
<p:tagLst xmlns:p="http://schemas.openxmlformats.org/presentationml/2006/main">
  <p:tag name="AS_UNIQUEID" val="1983"/>
  <p:tag name="KSO_WM_BEAUTIFY_FLAG" val=""/>
</p:tagLst>
</file>

<file path=ppt/tags/tag173.xml><?xml version="1.0" encoding="utf-8"?>
<p:tagLst xmlns:p="http://schemas.openxmlformats.org/presentationml/2006/main">
  <p:tag name="AS_UNIQUEID" val="1984"/>
  <p:tag name="KSO_WM_BEAUTIFY_FLAG" val=""/>
</p:tagLst>
</file>

<file path=ppt/tags/tag174.xml><?xml version="1.0" encoding="utf-8"?>
<p:tagLst xmlns:p="http://schemas.openxmlformats.org/presentationml/2006/main">
  <p:tag name="AS_UNIQUEID" val="1985"/>
  <p:tag name="KSO_WM_BEAUTIFY_FLAG" val=""/>
</p:tagLst>
</file>

<file path=ppt/tags/tag175.xml><?xml version="1.0" encoding="utf-8"?>
<p:tagLst xmlns:p="http://schemas.openxmlformats.org/presentationml/2006/main">
  <p:tag name="AS_UNIQUEID" val="1986"/>
  <p:tag name="KSO_WM_BEAUTIFY_FLAG" val=""/>
</p:tagLst>
</file>

<file path=ppt/tags/tag176.xml><?xml version="1.0" encoding="utf-8"?>
<p:tagLst xmlns:p="http://schemas.openxmlformats.org/presentationml/2006/main">
  <p:tag name="AS_UNIQUEID" val="1987"/>
  <p:tag name="KSO_WM_BEAUTIFY_FLAG" val=""/>
</p:tagLst>
</file>

<file path=ppt/tags/tag177.xml><?xml version="1.0" encoding="utf-8"?>
<p:tagLst xmlns:p="http://schemas.openxmlformats.org/presentationml/2006/main">
  <p:tag name="AS_UNIQUEID" val="665"/>
  <p:tag name="KSO_WM_BEAUTIFY_FLAG" val=""/>
</p:tagLst>
</file>

<file path=ppt/tags/tag178.xml><?xml version="1.0" encoding="utf-8"?>
<p:tagLst xmlns:p="http://schemas.openxmlformats.org/presentationml/2006/main">
  <p:tag name="AS_UNIQUEID" val="1988"/>
</p:tagLst>
</file>

<file path=ppt/tags/tag179.xml><?xml version="1.0" encoding="utf-8"?>
<p:tagLst xmlns:p="http://schemas.openxmlformats.org/presentationml/2006/main">
  <p:tag name="AS_UNIQUEID" val="1989"/>
  <p:tag name="KSO_WM_BEAUTIFY_FLAG" val=""/>
</p:tagLst>
</file>

<file path=ppt/tags/tag180.xml><?xml version="1.0" encoding="utf-8"?>
<p:tagLst xmlns:p="http://schemas.openxmlformats.org/presentationml/2006/main">
  <p:tag name="AS_UNIQUEID" val="1990"/>
  <p:tag name="KSO_WM_BEAUTIFY_FLAG" val=""/>
</p:tagLst>
</file>

<file path=ppt/tags/tag181.xml><?xml version="1.0" encoding="utf-8"?>
<p:tagLst xmlns:p="http://schemas.openxmlformats.org/presentationml/2006/main">
  <p:tag name="AS_UNIQUEID" val="665"/>
  <p:tag name="KSO_WM_BEAUTIFY_FLAG" val=""/>
</p:tagLst>
</file>

<file path=ppt/tags/tag182.xml><?xml version="1.0" encoding="utf-8"?>
<p:tagLst xmlns:p="http://schemas.openxmlformats.org/presentationml/2006/main">
  <p:tag name="AS_UNIQUEID" val="1991"/>
</p:tagLst>
</file>

<file path=ppt/tags/tag183.xml><?xml version="1.0" encoding="utf-8"?>
<p:tagLst xmlns:p="http://schemas.openxmlformats.org/presentationml/2006/main">
  <p:tag name="AS_UNIQUEID" val="1992"/>
  <p:tag name="KSO_WM_BEAUTIFY_FLAG" val=""/>
</p:tagLst>
</file>

<file path=ppt/tags/tag184.xml><?xml version="1.0" encoding="utf-8"?>
<p:tagLst xmlns:p="http://schemas.openxmlformats.org/presentationml/2006/main">
  <p:tag name="AS_UNIQUEID" val="1993"/>
  <p:tag name="KSO_WM_BEAUTIFY_FLAG" val=""/>
</p:tagLst>
</file>

<file path=ppt/tags/tag185.xml><?xml version="1.0" encoding="utf-8"?>
<p:tagLst xmlns:p="http://schemas.openxmlformats.org/presentationml/2006/main">
  <p:tag name="AS_UNIQUEID" val="665"/>
  <p:tag name="KSO_WM_BEAUTIFY_FLAG" val=""/>
</p:tagLst>
</file>

<file path=ppt/tags/tag186.xml><?xml version="1.0" encoding="utf-8"?>
<p:tagLst xmlns:p="http://schemas.openxmlformats.org/presentationml/2006/main">
  <p:tag name="AS_UNIQUEID" val="1994"/>
</p:tagLst>
</file>

<file path=ppt/tags/tag187.xml><?xml version="1.0" encoding="utf-8"?>
<p:tagLst xmlns:p="http://schemas.openxmlformats.org/presentationml/2006/main">
  <p:tag name="AS_UNIQUEID" val="1995"/>
  <p:tag name="KSO_WM_BEAUTIFY_FLAG" val=""/>
</p:tagLst>
</file>

<file path=ppt/tags/tag188.xml><?xml version="1.0" encoding="utf-8"?>
<p:tagLst xmlns:p="http://schemas.openxmlformats.org/presentationml/2006/main">
  <p:tag name="AS_UNIQUEID" val="1996"/>
  <p:tag name="KSO_WM_BEAUTIFY_FLAG" val=""/>
</p:tagLst>
</file>

<file path=ppt/tags/tag189.xml><?xml version="1.0" encoding="utf-8"?>
<p:tagLst xmlns:p="http://schemas.openxmlformats.org/presentationml/2006/main">
  <p:tag name="AS_UNIQUEID" val="1997"/>
  <p:tag name="KSO_WM_BEAUTIFY_FLAG" val=""/>
</p:tagLst>
</file>

<file path=ppt/tags/tag190.xml><?xml version="1.0" encoding="utf-8"?>
<p:tagLst xmlns:p="http://schemas.openxmlformats.org/presentationml/2006/main">
  <p:tag name="AS_UNIQUEID" val="1998"/>
  <p:tag name="KSO_WM_BEAUTIFY_FLAG" val=""/>
</p:tagLst>
</file>

<file path=ppt/tags/tag191.xml><?xml version="1.0" encoding="utf-8"?>
<p:tagLst xmlns:p="http://schemas.openxmlformats.org/presentationml/2006/main">
  <p:tag name="AS_UNIQUEID" val="665"/>
  <p:tag name="KSO_WM_BEAUTIFY_FLAG" val=""/>
</p:tagLst>
</file>

<file path=ppt/tags/tag192.xml><?xml version="1.0" encoding="utf-8"?>
<p:tagLst xmlns:p="http://schemas.openxmlformats.org/presentationml/2006/main">
  <p:tag name="AS_UNIQUEID" val="2135"/>
</p:tagLst>
</file>

<file path=ppt/tags/tag193.xml><?xml version="1.0" encoding="utf-8"?>
<p:tagLst xmlns:p="http://schemas.openxmlformats.org/presentationml/2006/main">
  <p:tag name="AS_UNIQUEID" val="2136"/>
</p:tagLst>
</file>

<file path=ppt/tags/tag19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66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62814"/>
      </a:accent1>
      <a:accent2>
        <a:srgbClr val="462814"/>
      </a:accent2>
      <a:accent3>
        <a:srgbClr val="462814"/>
      </a:accent3>
      <a:accent4>
        <a:srgbClr val="462814"/>
      </a:accent4>
      <a:accent5>
        <a:srgbClr val="462814"/>
      </a:accent5>
      <a:accent6>
        <a:srgbClr val="70AD47"/>
      </a:accent6>
      <a:hlink>
        <a:srgbClr val="0563C1"/>
      </a:hlink>
      <a:folHlink>
        <a:srgbClr val="954F72"/>
      </a:folHlink>
    </a:clrScheme>
    <a:fontScheme name="mbgp4k3w">
      <a:majorFont>
        <a:latin typeface="宋体"/>
        <a:ea typeface="宋体"/>
        <a:cs typeface="Arial"/>
      </a:majorFont>
      <a:minorFont>
        <a:latin typeface="宋体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宋体</vt:lpstr>
      <vt:lpstr>微软雅黑</vt:lpstr>
      <vt:lpstr>Wingdings</vt:lpstr>
      <vt:lpstr>Times New Roman</vt:lpstr>
      <vt:lpstr>楷体</vt:lpstr>
      <vt:lpstr>仿宋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2024-09-21T15:53:12.123</cp:lastPrinted>
  <dcterms:created xsi:type="dcterms:W3CDTF">2024-09-21T07:53:12Z</dcterms:created>
  <dcterms:modified xsi:type="dcterms:W3CDTF">2024-09-21T07:53:13Z</dcterms:modified>
</cp:coreProperties>
</file>