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5D5402-DA49-485B-AC78-E8403B1080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7E902D-1755-42E3-ADEF-0A83AA4B05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101668-DA06-43FC-967D-2053D1E581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0B2B2A-99FE-4AB8-B949-C83D12160A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982C7F-0714-41BE-8693-6760F7BBD1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E00FE0-A1A1-4767-8704-53C8A13712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333430-FB32-4AE8-B7B0-6714939319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46FFD1-EDD7-4170-B4A7-729FF0D75B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92E60F-9E99-468E-8B34-95384CCD7F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9D9884-B73C-432E-8233-AEC5FDDA70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3B0F8B-262E-4B40-BB74-17D922E2BB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12114201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护理管理问题汇总</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护理人员管理问题</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护理质量与安全问题</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护理流程管理问题</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护理设备与物资管理问题</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护理环境与设施问题</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护理人员管理问题</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护理人员数量不足，无法满足医疗机构的需求。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由于医疗需求的增长和老龄化趋势，医疗机构需要更多的护理人员来提供优质的护理服务。然而，由于各种原因，如招聘困难、培训不足等，导致护理人员数量不足，影响了医疗机构的运营和服务质量。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人员配置不足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护理人员缺乏必要的培训和技能。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护理工作需要专业的技能和知识，但部分护理人员可能缺乏必要的培训和实践经验。这可能导致护理人员在工作中出现失误或操作不当，从而影响患者的安全和治疗效果。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培训不足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护理人员离职率较高，对医疗机构造成影响。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由于工作压力、工作时长、薪酬待遇等因素，部分护理人员选择离职或转行。这导致医疗机构需要不断招聘和培训新的护理人员，增加了人力成本和运营负担。同时，人员流失也可能影响医疗机构的稳定性和服务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人员流失率过高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护理质量与安全问题</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542" r="14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护理差错和事故是护理管理中常见的问题，它们可能对患者的健康和安全造成严重后果。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护理差错包括给药错误、操作失误、记录不准确等，这些错误可能导致患者受到额外的伤害或治疗延误。事故则是指在护理过程中发生的意外事件，如患者摔伤、烫伤等。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护理差错和事故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163" b="8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患者投诉是护理管理中的重要反馈渠道，反映了患者对护理服务的不满和期望。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患者投诉可能涉及护理质量、服务态度、沟通不畅等多个方面。有效处理患者投诉有助于提高护理服务质量，改进管理流程，提升患者满意度。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患者投诉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护理过程不规范是指护理人员在执行护理操作时未能遵循既定的标准和程序。</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这可能导致护理质量不稳定，增加差错和事故的风险。不规范的护理过程可能涉及多个方面，如未严格执行消毒程序、操作流程随意等。为了解决这一问题，需要加强护理人员的培训和教育，提高他们的专业素养和操作技能，同时建立完善的监督和评估机制，确保护理过程的规范化和标准化。</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护理过程不规范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护理流程管理问题</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https://d.book118.com/776121142014010100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2024-09-23T22:08:29.353</cp:lastPrinted>
  <dcterms:created xsi:type="dcterms:W3CDTF">2024-09-23T14:08:29Z</dcterms:created>
  <dcterms:modified xsi:type="dcterms:W3CDTF">2024-09-23T14:08:31Z</dcterms:modified>
</cp:coreProperties>
</file>