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6BC21-2FA9-42CB-850A-CAC7B754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320FE-FD4E-48A9-B3FF-0B9F36B3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C0312-9F5D-4033-AF52-272AF1B46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D3DA5-8483-416B-8DA9-C039663C1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D3148D-2565-41EB-8F64-C46D3733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C84C9-15E9-42B8-B91D-3DBDBE695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FB33B-8ADE-4B27-A3BB-FB3FB353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2650E-09F5-4AC3-85E7-624ABD37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8A939-9177-483F-8449-8B797A590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79733-4F94-4BF6-9362-7E593574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85344-B3BD-419F-A661-A461FD27C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22133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不在驾驶时喂宠物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喂宠物对驾驶的危害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正确做法与建议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社会宣传与教育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36" b="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934" r="49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宠物陪伴驾驶增加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越来越多的家庭在出行时选择带上宠物，宠物在车内的时间也相应增加。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驾驶时喂宠物现象普遍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很多宠物主人在驾驶过程中会喂食宠物，这种行为逐渐变得普遍。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安全隐患日益凸显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驾驶时喂宠物不仅分散驾驶员的注意力，还可能引发交通事故，对公共安全构成威胁。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干扰驾驶员操作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宠物在车内活动可能会干扰驾驶员的正常驾驶操作，如抓挠、踩踏控制踏板等。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引发紧急制动或避险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宠物突然跳出座位或跑到驾驶员身上，可能会导致驾驶员紧急制动或采取避险措施，从而引发交通事故。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分散驾驶员注意力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驾驶员在喂食宠物时，视线和注意力会从前方道路转移到宠物身上，增加事故风险。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喂宠物对驾驶安全的影响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292" r="8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倡导文明养宠、安全驾驶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社会各界应共同倡导文明养宠、安全驾驶的理念，提高公众对驾驶时喂宠物危害的认识，共同维护道路交通安全。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交通法规禁止驾驶时喂宠物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根据交通法规，驾驶员在行驶过程中不得有喂食宠物等妨碍安全驾驶的行为。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违反规定将受到处罚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对于违反交通法规的驾驶员，将依法受到罚款、扣分等处罚，情节严重的还可能面临吊销驾驶证的惩罚。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相关法规与规定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喂宠物对驾驶的危害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驾驶员在喂食宠物时，视线会不可避免地转移到宠物身上，从而无法集中注意力于前方路况。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视线转移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喂食动作本身就会分散驾驶员的注意力，可能导致驾驶员在操作方向盘、油门或刹车时出现失误。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操作分心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分散驾驶员注意力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驾驶员在分心喂食宠物时，对于突发情况的反应时间可能会延长，从而增加发生交通事故的风险。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喂食动作可能导致驾驶员对车辆的控制变得不稳定，容易出现偏离车道、追尾等危险情况。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引发交通事故的风险增加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车辆控制不稳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反应时间延长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宠物在车内可能会表现出不安或兴奋等情绪，这些情绪可能会传递给驾驶员，导致驾驶员情绪波动，影响驾驶安全。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在喂食宠物时，驾驶员可能会因为分心而忽略一些重要的交通信息，如前方路况、后方来车等，从而导致判断失误，引发交通事故。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判断失误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影响驾驶员的情绪和判断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驾驶员在高速公路上喂宠物狗，导致车辆失控撞上护栏，造成车辆严重损坏和人员受伤。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67" r="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驾驶员在城市道路上喂宠物猫，分散了注意力，未注意到前方的行人，导致行人被撞身亡。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驾驶员在喂宠物时，宠物突然跳起抢夺食物，导致驾驶员操作失误，与前方车辆发生追尾事故。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在驾驶过程中喂宠物会导致驾驶员分心，无法集中注意力观察路况和判断危险。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92" r="6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驾驶员分心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宠物在车内可能会突然移动或跳跃，干扰驾驶员的操作，增加事故风险。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宠物行为不可控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喂宠物行为本身违反了交通规则，属于不安全驾驶行为，容易导致交通事故的发生。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违反交通规则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https://d.book118.com/776122133045010033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2024-09-01T19:32:47.601</cp:lastPrinted>
  <dcterms:created xsi:type="dcterms:W3CDTF">2024-09-01T11:32:47Z</dcterms:created>
  <dcterms:modified xsi:type="dcterms:W3CDTF">2024-09-01T11:32:49Z</dcterms:modified>
</cp:coreProperties>
</file>