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CE1AA3A-7B3D-408A-ACD4-0B04E05529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75C6C-E589-49AA-85A4-229F78E42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099C-7878-4525-9CDD-FBAF404C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A0BBF-4D37-4C81-85D2-E74D0428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7C11C-AD11-4874-9ADF-DD33A4AF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25181-6B85-4EDB-8C84-EB93E2D3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93CD0-B5B0-4600-842C-F7DC0413A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A0136-AAAB-42BE-9DCD-B3B49A35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BEE7C-D644-4A63-ABD3-F817FB76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9EC30-1AB1-4E44-94A3-ED159740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AC7B5-4E89-4A0A-AE06-B3441C40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34480-8F94-4320-8048-9240E89F5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13AAF1-4B0F-4240-803D-9B1821A52B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B562A0A-43F5-4B04-978A-BD91CEEBDA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2313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行业管理人员业务知识培训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行业管理人员业务知识培训的实践案例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行业管理人员业务知识培训的效果评估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行业管理人员业务知识培训的实施策略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行业管理人员业务知识培训的总结与展望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行业管理人员业务知识培训简介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为什么需要行业管理人员业务知识培训？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行业管理人员面临复杂的业务环境，通过培训可以提升工作效率，帮助他们更好地应对挑战，保持竞争优势。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保持业务敏感性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行业管理人员业务知识培训的目标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理解行业内最新的趋势和发展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提升领导能力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掌握管理技能和工具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加强决策执行力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班级培训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互动学习氛围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实时师生互动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研讨会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知识分享和交流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聚焦具体议题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实践项目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实战演练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应用理论知识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行业管理人员业务知识培训的形式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在线课程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灵活学习时间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多样化学习方式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行业管理人员业务知识培训的重要性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员工能力得到提升，工作满意度提高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培训激发员工创新思维，推动组织发展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促进组织创新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员工业务素养提升，企业整体竞争力增强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增强企业竞争力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行业管理人员业务知识培训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经济学基础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经济学基础是行业管理人员必备的知识之一。宏观经济学研究整体经济现象，微观经济学研究个体经济单位的行为，而经济政策则是指导经济活动的规则和指导原则。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了解市场需求和竞争情况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营销管理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建立和维护企业品牌形象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品牌管理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建立良好的客户关系，提升忠诚度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客户关系管理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绩效管理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设定绩效目标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评估员工表现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激励优秀员工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培训与发展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制定培训计划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开展员工培训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促进员工职业发展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人力资源管理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招聘与选拔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制定招聘计划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面试候选人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选择最佳人选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财务管理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分析企业财务状况和经营表现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财务报表分析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有效管理企业资金流动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资金管理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制定财务预算计划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预算编制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行业管理人员业务知识培训涵盖了多个重要领域，包括经济学基础、营销管理、人力资源管理和财务管理。通过系统学习这些领域的知识，管理人员能够更好地应对各种业务挑战，提升企业的竞争力和效益。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行业管理人员业务知识培训的实践案例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Amazon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的成功之道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Amazon</a:t>
            </a: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作为全球最大的电商平台之一，其成功之道在于不断创新、专注客户体验和高效供应链管理。其强大的数据分析能力和人工智能技术的运用，让其始终处于行业领先地位。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iPhone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、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iPad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苹果公司的营销策略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创新产品设计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塑造时尚、高端形象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品牌建设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高溢价定价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定价策略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网飞的创新模式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提供大量影视内容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订阅制模式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拓展国际市场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全球化战略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吸引用户，确保内容质量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原创剧集投资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机遇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创新商业模式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打造竞争优势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数字化转型的挑战与机遇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技术更新换代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组织结构调整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人才培养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人工智能在管理中的应用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人工智能技术在管理中的应用越来越广泛，包括智能决策支持系统、数据分析、智能客服等方面。这些技术的引入，提升了管理效率，推动企业数字化转型。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无需建设大型服务器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云计算对企业管理的影响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成本降低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根据需求弹性扩展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灵活性增加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专业的安全保障措施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跨文化沟通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尊重对方文化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文化差异处理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统一目标，有效沟通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跨国团队管理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简洁明了，避免歧义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合作模式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联盟合作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股权投资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法律合规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跨国合作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文化融合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尊重差异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寻求共同点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全球供应链管理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全球供应链管理涉及跨区域、跨国家的物流、供应商管理和库存控制等问题。有效的供应链管理可以降低成本、提高效率，增强企业在全球市场的竞争力。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赢得团队信任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领导力发展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影响力建设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激励团队成员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团队管理技巧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快速决策、果断执行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https://d.book118.com/776123134012010104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174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行业管理人员业务知识培训</vt:lpstr>
      <vt:lpstr>目录</vt:lpstr>
      <vt:lpstr>第1章 行业管理人员业务知识培训简介</vt:lpstr>
      <vt:lpstr> </vt:lpstr>
      <vt:lpstr>行业管理人员业务知识培训的目标</vt:lpstr>
      <vt:lpstr>行业管理人员业务知识培训的形式</vt:lpstr>
      <vt:lpstr>行业管理人员业务知识培训的重要性</vt:lpstr>
      <vt:lpstr>第2章 行业管理人员业务知识培训</vt:lpstr>
      <vt:lpstr> </vt:lpstr>
      <vt:lpstr>营销管理</vt:lpstr>
      <vt:lpstr>人力资源管理</vt:lpstr>
      <vt:lpstr>财务管理</vt:lpstr>
      <vt:lpstr>总结</vt:lpstr>
      <vt:lpstr>第3章 行业管理人员业务知识培训的实践案例</vt:lpstr>
      <vt:lpstr>Amazon的成功之道</vt:lpstr>
      <vt:lpstr>苹果公司的营销策略</vt:lpstr>
      <vt:lpstr>网飞的创新模式</vt:lpstr>
      <vt:lpstr>数字化转型的挑战与机遇</vt:lpstr>
      <vt:lpstr> </vt:lpstr>
      <vt:lpstr>云计算对企业管理的影响</vt:lpstr>
      <vt:lpstr>跨文化沟通</vt:lpstr>
      <vt:lpstr>跨国合作</vt:lpstr>
      <vt:lpstr> </vt:lpstr>
      <vt:lpstr>领导力发展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2024-09-29T14:16:10.400</cp:lastPrinted>
  <dcterms:created xsi:type="dcterms:W3CDTF">2024-09-29T06:16:10Z</dcterms:created>
  <dcterms:modified xsi:type="dcterms:W3CDTF">2024-09-29T06:16:15Z</dcterms:modified>
</cp:coreProperties>
</file>