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023880-4543-45DD-B92E-1F0DBAE877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BD00CE-CDB6-4C91-8B1B-33C6EC2564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BA39BD-3B91-4457-BD55-2D41156C7F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3803B3-B92D-4106-AD55-82C4491DDC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23BDF0C-F80B-4903-9968-08E765B2A7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1AFC090-2964-4AE7-811B-A682EAC115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F3CB3A0-ECA9-49AC-AC32-F9C52307FD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2EB84C-DE9C-4B81-A55A-AF4E3AE697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6C05D1-59A4-41BD-90C0-7BECD59E81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0FF539-8595-4ED7-B11F-BD7D30BA91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373DF6-73CD-426A-B7B1-FE026B8CE4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6123150202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21252" y="4375458"/>
            <a:ext cx="10720639" cy="1402534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9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催化实验方法课件电子显微镜技术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3515" y="345275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627613" y="812712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47412" y="158559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催化实验方法概述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电子显微镜技术概述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催化实验方法与电子显微镜技术的结合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催化实验方法与电子显微镜技术结合的案例研究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催化实验方法概述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催化实验的定义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催化实验是一种研究催化剂性能和反应机制的实验方法，通过在一定条件下观察催化剂对反应的影响，从而获取催化剂的活性、选择性、稳定性等方面的信息。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催化实验的重要性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催化实验在化学工业、能源转化、环境保护等领域具有广泛应用，是研究催化剂性能和反应机制的重要手段，对于推动科学技术进步和经济发展具有重要意义。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催化实验的定义和重要性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早期催化实验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早期的催化实验主要依靠手工操作和经验判断，催化剂的制备和表征技术相对落后。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近代催化实验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随着科技的发展，近代催化实验开始采用自动化和智能化技术，提高了实验的精度和效率。同时，新的表征手段和理论模型的出现，也促进了人们对催化剂性能和反应机制的深入理解。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未来催化实验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未来催化实验将更加注重绿色环保、智能化和微型化，利用新材料、新方法和新技术，进一步提高催化实验的效率和精度，推动催化科学的发展。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催化实验的历史和发展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实验室规模催化实验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实验室规模催化实验主要用于研究催化剂的基本性质和反应机制，为工业应用提供基础数据和指导。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24609" r="24609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工业规模催化实验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工业规模催化实验主要用于评估催化剂在工业生产中的性能表现，优化催化剂制备工艺和反应条件，提高生产效率和经济效益。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特殊条件下的催化实验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特殊条件下的催化实验包括高温、高压、低氧、无氧等极端条件下的催化实验，主要用于研究特殊反应条件下催化剂的性能表现，探索新的反应途径和能源转化方式。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催化实验的分类和应用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电子显微镜技术概述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38" r="3253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90" r="3259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电子显微镜技术是一种利用电子显微镜观察样品的技术，其分辨率比光学显微镜更高，能够观察更细微的结构。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电子显微镜的基本原理是将电子束投射到样品上，通过电子与样品的相互作用，收集散射的电子并形成图像。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电子显微镜技术的定义和原理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包括透射电子显微镜（TEM）、扫描电子显微镜（SEM）、扫描透射电子显微镜（STEM）等。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在材料科学、生物学、医学、环境科学等领域广泛应用，用于观察和研究材料的微观结构、细胞结构、病毒形态等。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电子显微镜技术的种类和应用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种类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随着技术的不断进步，电子显微镜的分辨率不断提高，同时出现了许多新的技术，如冷冻电镜、三维重构技术等。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未来，电子显微镜技术将朝着高分辨率、高效率、自动化和智能化方向发展，为科学研究和技术创新提供更强大的支持。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未来趋势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电子显微镜技术的发展和未来趋势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催化实验方法与电子显微镜技术的结合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https://d.book118.com/776123150202010032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C1118"/>
      </a:lt1>
      <a:dk2>
        <a:srgbClr val="F7F7F7"/>
      </a:dk2>
      <a:lt2>
        <a:srgbClr val="121C23"/>
      </a:lt2>
      <a:accent1>
        <a:srgbClr val="E27536"/>
      </a:accent1>
      <a:accent2>
        <a:srgbClr val="3195CF"/>
      </a:accent2>
      <a:accent3>
        <a:srgbClr val="1A638D"/>
      </a:accent3>
      <a:accent4>
        <a:srgbClr val="25B3BC"/>
      </a:accent4>
      <a:accent5>
        <a:srgbClr val="073A6A"/>
      </a:accent5>
      <a:accent6>
        <a:srgbClr val="D97F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2024-08-31T23:43:56.153</cp:lastPrinted>
  <dcterms:created xsi:type="dcterms:W3CDTF">2024-08-31T15:43:56Z</dcterms:created>
  <dcterms:modified xsi:type="dcterms:W3CDTF">2024-08-31T15:43:58Z</dcterms:modified>
</cp:coreProperties>
</file>