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472A2-37EC-4006-8430-ED5CC833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8960E-9F2E-4C27-8054-D787E7EE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29AC-8BD4-47EE-83F9-99FDC797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B1046-6F22-4B74-B8E3-F1C4BA29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31699-657E-4D89-AC39-A0236DBC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C32D3-9F24-48F2-BAF5-2D294DE77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1FADD-D437-4138-A7B9-F6B761EFA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52432-72A4-41D1-8A7B-F36F4C0C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5E4DD-EFC8-4693-8705-0A0C4F21A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4AE5D-3BDA-4D45-8F07-A0EA29B1E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0C67-9DFA-4979-9617-C78FA094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23215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网站推广方案图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推广渠道选择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推广内容制作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通过推广手段增加网站的曝光度，提高品牌认知度。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提高网站知名度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提升转化率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吸引更多的潜在用户访问网站，提高网站访问量。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将更多的访问者转化为实际购买者或注册用户，提高网站的转化率。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根据产品或服务的特点，确定目标受众的年龄、性别、地域、职业等特征。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目标受众特征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了解目标受众的需求和痛点，以便更好地满足他们的需求。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分析目标受众的兴趣爱好和关注点，为推广内容提供有针对性的素材。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目标受众兴趣点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网站功能定位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分析网站的功能特点，以便在推广中突出其独特性和优势。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网站品牌形象定位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塑造网站的品牌形象，提升其在目标受众心中的地位和认知度。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明确网站所提供的内容类型和服务范围，以便更好地满足目标受众的需求。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网站定位分析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https://d.book118.com/776123215103010100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2024-09-24T09:22:50.681</cp:lastPrinted>
  <dcterms:created xsi:type="dcterms:W3CDTF">2024-09-24T01:22:50Z</dcterms:created>
  <dcterms:modified xsi:type="dcterms:W3CDTF">2024-09-24T01:22:52Z</dcterms:modified>
</cp:coreProperties>
</file>