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5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5B45B6-23BC-4BBD-B28E-E63B0E8BF7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053441-56AD-44C8-90D7-4527DC650E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29921F-1F38-493A-87E9-C3CCBA1C19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680AF1-F53C-4F4E-8473-F7A6B0E6C1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F1797BF-5084-4A99-BFA5-18FAE61E1A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B0E4CE-E123-4515-B0E3-6F93A3EA40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8CDED1-5EF2-42D0-A0DC-AE6BAEDEBC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88706E-2F18-4280-8099-3A42D8DA04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7EF89C-E087-449D-8FAB-15C351B408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22340E-553D-44A9-BED3-7AFC1EFC05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A3D439-65DE-4D6F-951C-09431B8FAD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6125131104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设立医疗健康科技公司可行性研究报告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市场分析与前景展望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公司定位与业务规划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技术实力与创新能力评估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组织架构与人力资源配置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财务规划与风险管理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政策法规与行业监管要求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市场分析与前景展望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医疗健康行业近年来保持快速增长，市场规模不断扩大，预计未来几年将持续保持增长态势。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技术创新与应用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随着人工智能、大数据等技术的不断发展，医疗健康行业正经历着技术变革，这些技术的应用将推动行业向更高水平发展。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政策法规环境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政府对医疗健康行业的支持力度不断加大，相关法规政策不断完善，为行业发展提供了有力保障。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医疗健康行业现状及发展趋势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目标市场定位与需求分析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目标市场定位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公司可定位于提供全面的医疗健康服务，包括健康管理、疾病预防、诊断治疗等。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随着人们健康意识的提高，对健康服务的需求不断增加，目标市场具有广阔的空间和潜力。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当前医疗健康行业竞争激烈，包括大型医疗机构、专业健康管理机构等，但各机构间服务内容和质量存在差异。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新设立的医疗健康科技公司可发挥技术创新优势，提供个性化、专业化的服务，但可能在品牌知名度、市场份额等方面存在不足。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优劣势分析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竞争格局与优劣势分析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市场增长驱动因素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随着人口老龄化、慢性病发病率上升等因素的推动，以及新技术在医疗健康领域的应用，未来市场增长潜力巨大。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预测方法与结果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可采用历史数据分析、市场调研等方法进行预测，结果表明未来几年医疗健康市场将保持快速增长态势。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未来市场增长潜力预测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公司定位与业务规划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愿景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成为全球领先的医疗健康科技公司，通过创新技术和服务，提高人们的健康水平和生活质量。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利用先进的科技手段，提供全方位、个性化的医疗健康解决方案，让健康管理变得更加便捷、高效。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核心价值观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创新、专业、服务、合作。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公司愿景、使命及核心价值观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康复辅助设备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如智能康复机器人、理疗仪等，帮助患者进行康复训练。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远程医疗服务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通过在线平台，为用户提供远程咨询、诊断等服务。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健康管理软件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提供个性化健康管理计划、健康数据分析等服务。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业务范围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涵盖健康管理、疾病预防、诊断与治疗、康复与养老等多个领域。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健康监测设备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如智能手环、血压计等，用于实时监测用户身体状况。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业务范围及产品线规划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营销策略与渠道拓展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768919" y="1491953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4472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以用户需求为导向，通过精准的市场定位和推广策略，提高品牌知名度和市场占有率。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102515" y="1491953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线下渠道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0251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与医疗机构、养老院等合作，将产品融入其服务体系中。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297292" y="4606720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线上渠道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17309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利用电商平台、社交媒体等途径进行产品推广和销售。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630887" y="4606720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合作伙伴渠道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63088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与相关行业的合作伙伴建立合作关系，共同推广和销售产品。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与各级医院、诊所等医疗机构建立合作关系，共同推动医疗健康事业的发展。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行业组织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加入相关行业协会、组织，积极参与行业交流和合作活动，提升公司在行业内的地位和影响力。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科研机构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与高校、研究所等科研机构合作，共同研发新技术、新产品，提升公司核心竞争力。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政府机构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积极与卫生部门、医保局等政府机构沟通合作，争取政策支持和资金扶持。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合作伙伴关系建立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技术实力与创新能力评估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公司拥有一支高素质、专业化的研发团队，包括医学、生物技术、计算机科学等多个领域的专家，具备丰富的行业经验和创新思维。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技术水平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团队成员具备深厚的学术背景和丰富的实践经验，掌握了医疗健康领域的前沿技术和核心算法，能够保证公司在技术上保持领先地位。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研发团队规模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研发团队组成及技术水平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核心技术优势及创新能力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公司掌握了多项自主研发的核心技术，包括医疗大数据分析、智能诊断算法、生物标志物检测等，这些技术在行业内处于领先地位，为公司的产品和服务提供了强大的技术支撑。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核心技术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公司注重创新能力的培养和提升，通过不断引进新技术、新方法，鼓励团队成员进行创新思维和实践，推动公司的技术和产品不断升级和迭代。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创新能力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公司积极申请相关领域的专利，保护自主知识产权，目前已经获得多项国内外专利授权，确保了公司的技术领先地位和市场竞争优势。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公司制定了严格的保密制度和知识产权保护措施，确保核心技术不被泄露和侵犯，保障了公司的长期发展和利益。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专利申请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保密措施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知识产权保护情况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持续研发投入计划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公司将积极寻求与国内外知名高校、科研机构和企业进行合作，引进先进技术和管理经验，提升公司的整体技术水平和创新能力。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合作与引进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公司将持续加大研发投入，确保研发经费占公司总收入的适当比例，以支持技术的不断创新和升级。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研发投入比例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公司制定了详细的研发项目规划和时间表，包括短期、中期和长期的研发目标和计划，确保公司的技术研发工作有序进行。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研发项目规划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组织架构与人力资源配置</a:t>
            </a: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负责公司重大决策、战略规划及监督管理层执行情况。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董事会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设总经理、副总经理等职位，负责公司日常经营管理和决策执行。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负责医疗健康科技产品的研发、创新和技术支持。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研发部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组织架构设计及部门职责划分</a:t>
              </a:r>
            </a:p>
          </p:txBody>
        </p:sp>
      </p:grp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https://d.book118.com/776125131104010041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114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4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2024-09-08T06:40:22.263</cp:lastPrinted>
  <dcterms:created xsi:type="dcterms:W3CDTF">2024-09-07T22:40:22Z</dcterms:created>
  <dcterms:modified xsi:type="dcterms:W3CDTF">2024-09-07T22:40:24Z</dcterms:modified>
</cp:coreProperties>
</file>