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0B534-23DB-4839-993F-DDA35851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4BEDB-BD69-4762-82C2-B445B152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7338-566C-4B93-BEE3-770CE94A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72120-9E03-4048-9207-A659DA21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56BD8-9B33-47FD-945F-CADFA8921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AC73C-4247-4191-B718-F4EA1B63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2CCB0-D07B-4A1B-AECA-B6E43C492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7B1AB-A9BF-4813-B746-86F086D9D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F49F3-A255-4AF1-A997-1F99CAE9F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0AB87-3288-41DB-8E54-0284B459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D883-E67D-4C7D-968F-46A60EDFD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3003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高水平艺术与文化人才的教育与培养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艺术与文化人才现状及需求分析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教育模式创新与探索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实践环节强化与拓展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师资队伍优化与提升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国际视野拓展与交流合作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全球化背景下的文化竞争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随着全球化的深入发展，各国之间的文化竞争日益激烈。高水平艺术与文化人才的培养对于提升国家文化软实力、增强国际竞争力具有重要意义。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艺术与文化的社会价值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艺术与文化是人类文明的重要组成部分，具有独特的社会价值。高水平艺术与文化人才的培养有助于推动社会进步、促进文化交流与传承。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3" r="16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培养具有创新精神和国际视野的艺术与文化人才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通过系统的教育和培养，使学生具备扎实的艺术与文化基础，掌握创新思维方法，具备国际视野和跨文化交流能力。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推动艺术与文化的传承与创新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通过高水平艺术与文化人才的培养，推动艺术与文化的传承与创新，促进不同文化之间的交流与融合，为构建和谐社会贡献力量。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提升国家文化软实力和国际竞争力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通过培养高水平艺术与文化人才，提升国家文化软实力和国际竞争力，展示中华文化的独特魅力和影响力。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艺术与文化人才现状及需求分析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目前，我国艺术与文化领域高水平人才数量相对较少，无法满足日益增长的社会需求。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人才数量不足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人才素质有待提高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现有艺术与文化人才队伍中，高端人才匮乏，中低端人才过剩，人才结构不合理。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部分艺术与文化人才的专业技能和综合素质有待提高，难以适应快速发展的行业要求。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当前艺术与文化人才现状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具备强烈的创新意识和能力，能够在艺术与文化领域不断推陈出新。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具备跨文化交流能力，能够在国际舞台上展示和传播中国优秀文化艺术。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具备多学科背景和跨界融合能力，能够适应艺术与文化领域多元化发展趋势。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复合型人才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社会对高水平艺术与文化人才需求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提升人才素质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通过系统的教育和培养，提高艺术与文化人才的专业技能和综合素质，满足行业发展需求。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促进文化传承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高水平艺术与文化人才的培养有助于传承和弘扬中华优秀传统文化，增强国家文化软实力。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优秀的艺术与文化人才能够推动文化产业的发展，促进经济增长和就业创造。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教育模式创新与探索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传统教育模式往往以单一学科为主，缺乏对跨学科知识的整合。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单一学科教育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传统教育模式往往注重理论知识的传授，而忽视实践能力的培养。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理论与实践脱节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传统教育模式往往采用“一刀切”的教学方法，缺乏对学生个体差异的关注。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传统教育模式及其局限性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注重实践能力的培养，通过实践课程、实习、项目等方式，让学生在实践中学习和成长。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打破学科界限，鼓励学生跨学科学习，培养多元化、创新性的思维方式和能力。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关注每个学生的个体差异，采用个性化的教学方法和策略，满足学生的不同需求和发展潜力。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33" r="13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创新型教育模式探索与实践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引入社会学、心理学、经济学等社会科学课程，帮助学生理解艺术与社会、经济等各方面的关系。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科技与创意课程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结合现代科技手段，设置创意写作、数字艺术、影视特效等课程，激发学生的创造力和创新精神。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设置涵盖艺术、历史、哲学、文学等多个领域的综合性课程，让学生了解不同文化背景下的艺术表现形式和审美观念。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跨学科、综合性课程设置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实践环节强化与拓展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设立实践教学课程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在艺术类专业中，增加实践教学课程的比重，如艺术考察、艺术创作实践、文化活动策划等，使学生能够将理论知识与实践技能相结合。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完善实践教学评价体系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建立多元化的实践教学评价体系，包括学生自评、互评、教师评价、社会评价等多个方面，以全面评估学生的实践能力和综合素质。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加强实践教学师资队伍建设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鼓励教师参与实践教学，提高教师的实践能力和教育教学水平。同时，积极引进具有丰富实践经验的艺术家和文化产业专家作为兼职教师，为学生提供更加贴近实际的指导。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实践教学体系构建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https://d.book118.com/776130033011010050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2024-09-15T03:54:10.225</cp:lastPrinted>
  <dcterms:created xsi:type="dcterms:W3CDTF">2024-09-14T19:54:10Z</dcterms:created>
  <dcterms:modified xsi:type="dcterms:W3CDTF">2024-09-14T19:54:12Z</dcterms:modified>
</cp:coreProperties>
</file>