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FE9695-B048-4E05-8630-F5A2280F6A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E3E5BD-5DA6-4D8C-9D6E-13E688BC5C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08A44B-314E-4753-8558-1260CEA42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3E32D0-6914-41CF-B479-C6BBE75264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F689502-5EA8-47E1-8423-D6FF3E396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EF4260-A176-4C7E-B913-E346CFF72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899B3F-CF7C-4CDE-83F4-789309CEF3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B80475-06E1-400C-A136-997A06088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DD963C-A69D-4102-BDCF-B67BEEF666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F51BF1-BE84-4924-8035-6DEDF0A35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5A5729-C9DE-407F-AE2A-3A265E882F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6130051145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浙江台州社会环境分析报告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自然环境分析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人口和社会结构分析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经济环境分析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文化环境分析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政治环境分析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8213" r="1821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本报告旨在全面分析浙江台州的社会环境，包括经济、文化、教育、科技等方面的发展状况，为相关决策提供参考。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随着中国经济的快速发展，浙江台州作为沿海城市，其社会环境也在不断变化。近年来，台州在经济发展、城市建设、文化交流等方面取得了显著成就，但也面临一些挑战。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报告的目的和背景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报告的范围和限制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本报告主要关注浙江台州的社会环境，包括经济、文化、教育、科技等方面。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限制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由于数据获取的限制，本报告可能无法涵盖台州社会环境的所有方面。此外，报告的分析和结论可能受到数据准确性和时效性的影响。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自然环境分析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地理位置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台州市位于中国东部沿海，地处浙江省中部沿海，东濒东海，北接宁波、绍兴，南连温州，是长江三角洲地区27个中心城市之一。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地形地貌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台州市地形以丘陵和滨海平原为主，地势由西向东倾斜。境内有大小山峰5000余座，其中千米以上的山峰有23座。主要山脉有天台山、仙居山、四明山等。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68" r="2346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地理位置和地形地貌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095" r="3409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735" r="3073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台州市属亚热带季风气候区，四季分明，雨量充沛，光照充足。年平均气温17℃，年降水量1500毫米左右。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气候条件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台州市河流密布，水系发达。主要河流有椒江、金清港、永安溪、永宁江等。境内湖泊众多，主要有太湖、南湖等。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水文状况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气候条件和水文状况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51193" y="1864630"/>
            <a:ext cx="1981395" cy="1981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842575" y="1864630"/>
            <a:ext cx="1983513" cy="1981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51193" y="3581415"/>
            <a:ext cx="1981395" cy="198120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42575" y="3581415"/>
            <a:ext cx="1981200" cy="1981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3624072" y="2766441"/>
            <a:ext cx="366236" cy="366236"/>
            <a:chOff x="3624072" y="2766441"/>
            <a:chExt cx="366236" cy="366236"/>
          </a:xfrm>
        </p:grpSpPr>
        <p:sp>
          <p:nvSpPr>
            <p:cNvPr id="7" name="AutoShape 7"/>
            <p:cNvSpPr/>
            <p:nvPr/>
          </p:nvSpPr>
          <p:spPr>
            <a:xfrm rot="18900000">
              <a:off x="3624072" y="2766441"/>
              <a:ext cx="366236" cy="366236"/>
            </a:xfrm>
            <a:prstGeom prst="halfFram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626168" y="4474750"/>
            <a:ext cx="361950" cy="368332"/>
            <a:chOff x="3626168" y="4474750"/>
            <a:chExt cx="361950" cy="368332"/>
          </a:xfrm>
        </p:grpSpPr>
        <p:sp>
          <p:nvSpPr>
            <p:cNvPr id="9" name="AutoShape 9"/>
            <p:cNvSpPr/>
            <p:nvPr/>
          </p:nvSpPr>
          <p:spPr>
            <a:xfrm rot="18900000">
              <a:off x="3626168" y="4474750"/>
              <a:ext cx="361950" cy="368332"/>
            </a:xfrm>
            <a:prstGeom prst="halfFram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7946707" y="2652141"/>
            <a:ext cx="366236" cy="364141"/>
            <a:chOff x="7946707" y="2652141"/>
            <a:chExt cx="366236" cy="364141"/>
          </a:xfrm>
        </p:grpSpPr>
        <p:sp>
          <p:nvSpPr>
            <p:cNvPr id="11" name="AutoShape 11"/>
            <p:cNvSpPr/>
            <p:nvPr/>
          </p:nvSpPr>
          <p:spPr>
            <a:xfrm rot="8100000">
              <a:off x="7946707" y="2652141"/>
              <a:ext cx="366236" cy="364141"/>
            </a:xfrm>
            <a:prstGeom prst="halfFram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7900225" y="4476845"/>
            <a:ext cx="366236" cy="366236"/>
            <a:chOff x="7900225" y="4476845"/>
            <a:chExt cx="366236" cy="366236"/>
          </a:xfrm>
        </p:grpSpPr>
        <p:sp>
          <p:nvSpPr>
            <p:cNvPr id="13" name="AutoShape 13"/>
            <p:cNvSpPr/>
            <p:nvPr/>
          </p:nvSpPr>
          <p:spPr>
            <a:xfrm rot="8100000">
              <a:off x="7900225" y="4476845"/>
              <a:ext cx="366236" cy="366236"/>
            </a:xfrm>
            <a:prstGeom prst="halfFram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574173" y="1864630"/>
            <a:ext cx="1847850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土地资源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99768" y="2262610"/>
            <a:ext cx="2622255" cy="14763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台州市土地总面积9411平方千米，其中耕地面积3676平方千米，林地面积3282平方千米。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173" y="3934934"/>
            <a:ext cx="1847850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矿产资源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2648" y="4332914"/>
            <a:ext cx="2619375" cy="133149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台州市已探明的主要矿产有金、银、铜、铁、锌等20余种。其中，仙居县的黄金矿藏储量居浙江省首位。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519601" y="1864630"/>
            <a:ext cx="1847850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海洋资源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519601" y="2262610"/>
            <a:ext cx="2619375" cy="134738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台州市拥有丰富的海洋资源，包括渔业资源、油气资源、港口资源等。主要海洋产业有海洋渔业、海洋运输业、海洋旅游业等。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519601" y="3934934"/>
            <a:ext cx="1847850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水资源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519601" y="4332914"/>
            <a:ext cx="2619375" cy="133149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台州市水资源总量为188.5亿立方米，人均水资源量为2689立方米。境内有大型水库3座，中型水库11座，小型水库336座。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719762" y="2575338"/>
            <a:ext cx="806157" cy="502634"/>
            <a:chOff x="4719762" y="2575338"/>
            <a:chExt cx="806157" cy="502634"/>
          </a:xfrm>
        </p:grpSpPr>
        <p:sp>
          <p:nvSpPr>
            <p:cNvPr id="23" name="TextBox 23"/>
            <p:cNvSpPr txBox="1"/>
            <p:nvPr/>
          </p:nvSpPr>
          <p:spPr>
            <a:xfrm>
              <a:off x="4719762" y="2575338"/>
              <a:ext cx="806157" cy="502634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01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738812" y="4320698"/>
            <a:ext cx="806157" cy="502634"/>
            <a:chOff x="4738812" y="4320698"/>
            <a:chExt cx="806157" cy="502634"/>
          </a:xfrm>
        </p:grpSpPr>
        <p:sp>
          <p:nvSpPr>
            <p:cNvPr id="25" name="TextBox 25"/>
            <p:cNvSpPr txBox="1"/>
            <p:nvPr/>
          </p:nvSpPr>
          <p:spPr>
            <a:xfrm>
              <a:off x="4738812" y="4320698"/>
              <a:ext cx="806157" cy="502634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02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440778" y="2594388"/>
            <a:ext cx="806157" cy="502634"/>
            <a:chOff x="6440778" y="2594388"/>
            <a:chExt cx="806157" cy="502634"/>
          </a:xfrm>
        </p:grpSpPr>
        <p:sp>
          <p:nvSpPr>
            <p:cNvPr id="27" name="TextBox 27"/>
            <p:cNvSpPr txBox="1"/>
            <p:nvPr/>
          </p:nvSpPr>
          <p:spPr>
            <a:xfrm>
              <a:off x="6440778" y="2594388"/>
              <a:ext cx="806157" cy="502634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03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431253" y="4320698"/>
            <a:ext cx="806157" cy="502634"/>
            <a:chOff x="6431253" y="4320698"/>
            <a:chExt cx="806157" cy="502634"/>
          </a:xfrm>
        </p:grpSpPr>
        <p:sp>
          <p:nvSpPr>
            <p:cNvPr id="29" name="TextBox 29"/>
            <p:cNvSpPr txBox="1"/>
            <p:nvPr/>
          </p:nvSpPr>
          <p:spPr>
            <a:xfrm>
              <a:off x="6431253" y="4320698"/>
              <a:ext cx="806157" cy="502634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04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自然资源分布和利用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人口和社会结构分析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人口结构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台州市人口结构以中青年为主，老年人口比例相对较低。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性别比例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台州市男女比例基本平衡。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人口数量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浙江台州市人口数量约为500万，其中市区人口约为150万。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人口数量和结构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台州市社会分层较为明显，高收入群体主要集中在市区，低收入群体主要分布在农村地区。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社会分层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台州市贫富差距较大，部分地区存在贫困问题。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贫富差距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社会分层和贫富差距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教育水平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台州市教育水平相对较高，拥有多所高等教育机构和中等职业学校。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社会保障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台州市社会保障体系较为完善，包括医疗保险、养老保险、失业保险等。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教育水平和社会保障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经济环境分析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总体经济实力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浙江台州市位于浙江省东部沿海地区，拥有较为发达的经济基础。近年来，台州市经济持续增长，总体经济实力不断增强。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人均收入水平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台州市居民人均收入水平较高，且城乡差距逐渐缩小。随着经济的发展，居民生活水平得到不断提升。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产业结构调整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台州市积极推进产业结构调整，加快发展高新技术产业、战略性新兴产业和现代服务业，推动传统产业转型升级。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经济发展水平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https://d.book118.com/776130051145010041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2024-09-08T15:15:25.458</cp:lastPrinted>
  <dcterms:created xsi:type="dcterms:W3CDTF">2024-09-08T07:15:25Z</dcterms:created>
  <dcterms:modified xsi:type="dcterms:W3CDTF">2024-09-08T07:15:27Z</dcterms:modified>
</cp:coreProperties>
</file>